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63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n.wikipedia.org/wiki/Internetwork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83811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networking and why is it important?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Java Networking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Wikipedia describes the internet, as a global system of interconnected computer networks.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</a:t>
            </a: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 of networks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consisting of private, public, academic, business, and government networks, some of which are local, and some that are global.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Internet provides a vast range of information resources and services, as we all know.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83811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support for writing networking code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Java Networking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has had support for networking since its first version.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many of the other topics in this course, the Java language continues to change.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section, I'll start out with the original java.net package, and the types it provides.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includes types for low level programming, which work with sockets and addresses.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also includes higher level types, that hide or manage connection level details.</a:t>
            </a:r>
          </a:p>
        </p:txBody>
      </p:sp>
    </p:spTree>
    <p:extLst>
      <p:ext uri="{BB962C8B-B14F-4D97-AF65-F5344CB8AC3E}">
        <p14:creationId xmlns:p14="http://schemas.microsoft.com/office/powerpoint/2010/main" val="157579176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7487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alternatives to java.net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Java Networking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2236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also be using this section to introduce you to some exciting new changes.</a:t>
            </a: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Channels offer a much more robust way, of communicating between interconnected devices, and there are several channels we can use for network communications.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JDK11 also saw the inclusion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java.net.http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includes support for HTML 2.0, as well as builder patterns, to create instances of types, specifically used for internet communication.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this package also gives us the WebSocket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Unlike HTTP clients,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WebSockets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establish persistent connections between the browser and server, enabling bi-directional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64101793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297</Words>
  <Application>Microsoft Office PowerPoint</Application>
  <PresentationFormat>Custom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2024-01-31T15:04:17Z</dcterms:modified>
</cp:coreProperties>
</file>