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829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relative URI?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URL vs URI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relative URI is a reference to a resource such as a web page, file, or image that's relative to the current context.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Relative URIs are commonly used in web development, to specify the location of resources, in relation to the location of the current document or web page.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72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2024-03-15T02:11:01Z</dcterms:modified>
</cp:coreProperties>
</file>