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80" r:id="rId3"/>
    <p:sldId id="281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E527-77DE-6CC3-0061-EC668719F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FEBE3-0AE5-74EB-3A5B-01EB0DC3A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33688-31E7-6991-176E-B3E8AC855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7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878B-D77F-06A0-0E99-DAFFE3B4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E0CD3-A076-2F5E-528F-79DE2895C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05557-06C7-E0A0-E19C-C5BBCB4DD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6974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SocketServer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4F9741-C49E-A36C-1BD3-E0D08120D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92518"/>
              </p:ext>
            </p:extLst>
          </p:nvPr>
        </p:nvGraphicFramePr>
        <p:xfrm>
          <a:off x="952498" y="6248995"/>
          <a:ext cx="34782670" cy="806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37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05467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1">
                  <a:extLst>
                    <a:ext uri="{9D8B030D-6E8A-4147-A177-3AD203B41FA5}">
                      <a16:colId xmlns:a16="http://schemas.microsoft.com/office/drawing/2014/main" val="1252463305"/>
                    </a:ext>
                  </a:extLst>
                </a:gridCol>
              </a:tblGrid>
              <a:tr h="14835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ServerSocket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ServerSocketChannel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5582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Underlying I/O Model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Blocking I/O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Non-blocking I/O (NIO)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9310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 Efficiency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Requires one thread per client connection (can lead to performance bottlenecks)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thread can handle multiple client connections efficiently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29997"/>
                  </a:ext>
                </a:extLst>
              </a:tr>
              <a:tr h="189310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Scalability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Less scalable for handling large numbers of concurrent connections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Highly scalable for handling numerous concurrent connections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52130"/>
                  </a:ext>
                </a:extLst>
              </a:tr>
              <a:tr h="13418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Connection Type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TCP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TCP or any NIO-compatible protocol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9148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082FF7-7F6E-DF07-B93E-FCEE7917031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tables on this slide, and the next, compare the two approaches, across many levels.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2AF6-164E-3B38-72FE-B15AEBE0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5B42E3C-990D-F16C-F9D1-E39273472070}"/>
              </a:ext>
            </a:extLst>
          </p:cNvPr>
          <p:cNvSpPr/>
          <p:nvPr/>
        </p:nvSpPr>
        <p:spPr>
          <a:xfrm>
            <a:off x="952498" y="459786"/>
            <a:ext cx="246974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91556F7-883F-4142-8277-3448C5B684B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EBE0EC0-4C14-BF8F-55AB-67D03CD9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880AEE3-9E92-6A6D-E1CF-290B92D4839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1825CA8-E74D-5C23-21CC-459182114D49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SocketServer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691882-9B2A-3023-03C5-2CE42D840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81570"/>
              </p:ext>
            </p:extLst>
          </p:nvPr>
        </p:nvGraphicFramePr>
        <p:xfrm>
          <a:off x="952499" y="6192282"/>
          <a:ext cx="34782670" cy="973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37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05467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1">
                  <a:extLst>
                    <a:ext uri="{9D8B030D-6E8A-4147-A177-3AD203B41FA5}">
                      <a16:colId xmlns:a16="http://schemas.microsoft.com/office/drawing/2014/main" val="1252463305"/>
                    </a:ext>
                  </a:extLst>
                </a:gridCol>
              </a:tblGrid>
              <a:tr h="195898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ServerSocket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ServerSocketChannel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04930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Transfer Pattern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Stream-based (continuous flow of data)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be stream-based or datagram-based (discrete packets)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11910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Generally slower due to blocking nature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Potentially much faster due to non-blocking approach and efficient resource utilization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29997"/>
                  </a:ext>
                </a:extLst>
              </a:tr>
              <a:tr h="361052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 Suitability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Ideal for simpler server applications with low to moderate traffic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Perfect for high-performance servers expecting numerous concurrent connections, demanding low latency and efficient resource management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5213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33AED1-7DA6-D793-6CE8-29BAA31F96CE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other advantages as shown on this slide.</a:t>
            </a:r>
          </a:p>
        </p:txBody>
      </p:sp>
    </p:spTree>
    <p:extLst>
      <p:ext uri="{BB962C8B-B14F-4D97-AF65-F5344CB8AC3E}">
        <p14:creationId xmlns:p14="http://schemas.microsoft.com/office/powerpoint/2010/main" val="32539714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8C8AD-602B-C225-0032-27C556AA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AE19D9B-BEB1-1C94-5EFA-2B147E8F7E60}"/>
              </a:ext>
            </a:extLst>
          </p:cNvPr>
          <p:cNvSpPr/>
          <p:nvPr/>
        </p:nvSpPr>
        <p:spPr>
          <a:xfrm>
            <a:off x="952498" y="459786"/>
            <a:ext cx="219835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Sold on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yet?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5145D12-15D1-51AA-066A-529BEB54BA7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194D568-B6AE-385A-9330-D23F40FC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309F67B-20F8-1AAA-F62A-709F463CDED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9754D9D-7713-1912-3C33-0698DF7211F1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SocketServer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D655AD-87B3-6120-1758-692CC36ABB9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one major drawback.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much more complex API.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few videos, I'll demonstrate a server application that uses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ServerSocketChannel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I'll launch into some of the details of buffers, channels, and selectors, which make this code somewhat more difficult to implement.</a:t>
            </a:r>
          </a:p>
        </p:txBody>
      </p:sp>
    </p:spTree>
    <p:extLst>
      <p:ext uri="{BB962C8B-B14F-4D97-AF65-F5344CB8AC3E}">
        <p14:creationId xmlns:p14="http://schemas.microsoft.com/office/powerpoint/2010/main" val="8741976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255</Words>
  <Application>Microsoft Office PowerPoint</Application>
  <PresentationFormat>Custom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2024-02-21T09:31:36Z</dcterms:modified>
</cp:coreProperties>
</file>