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7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65148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Datagram Channel Connections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UDP Client Server with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DatagramChannel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newly-created datagram channel is open, but not connected.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datagram channel need not be connected in order for the send and receive methods to be used.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what you're seeing in this example.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datagram channel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may be connected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by invoking its connect method, in order to avoid the overhead of the security checks, which would otherwise be performed, as part of every send and receive operation.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datagram channel must be connected in order to use the read and write methods, since those methods don't accept or return socket addresses.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115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2024-03-15T01:56:41Z</dcterms:modified>
</cp:coreProperties>
</file>