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2" r:id="rId2"/>
    <p:sldId id="283" r:id="rId3"/>
    <p:sldId id="284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3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4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what's new since JDK 8 (default methods &amp; public static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JDK 8, the interface type could only have public abstract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JDK 8 introduced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default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public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static methods and JDK 9 introduced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private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both static and non-static.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new method types (on an interface) are concrete methods.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5A30CC3-C3F6-6FEC-76C0-9944C5C7E7C8}"/>
              </a:ext>
            </a:extLst>
          </p:cNvPr>
          <p:cNvSpPr/>
          <p:nvPr/>
        </p:nvSpPr>
        <p:spPr>
          <a:xfrm>
            <a:off x="952498" y="459786"/>
            <a:ext cx="2910091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happened to the Interface since JDK 8</a:t>
            </a:r>
          </a:p>
        </p:txBody>
      </p:sp>
    </p:spTree>
    <p:extLst>
      <p:ext uri="{BB962C8B-B14F-4D97-AF65-F5344CB8AC3E}">
        <p14:creationId xmlns:p14="http://schemas.microsoft.com/office/powerpoint/2010/main" val="117735894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what's new since JDK 8 (default methods &amp; public static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extension method is identified by the modifier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default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it's more commonly known as the default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is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meaning it has a code block and we can add statements to it.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fact, it has to have a method body, even if the body is just an empty set of curly braces.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lot like a method on a superclass because we can override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default method doesn't break any classes currently implementing the interface.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5A30CC3-C3F6-6FEC-76C0-9944C5C7E7C8}"/>
              </a:ext>
            </a:extLst>
          </p:cNvPr>
          <p:cNvSpPr/>
          <p:nvPr/>
        </p:nvSpPr>
        <p:spPr>
          <a:xfrm>
            <a:off x="952498" y="745536"/>
            <a:ext cx="34285027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Interface Extension Method - the default method (as of JDK8)</a:t>
            </a:r>
          </a:p>
        </p:txBody>
      </p:sp>
    </p:spTree>
    <p:extLst>
      <p:ext uri="{BB962C8B-B14F-4D97-AF65-F5344CB8AC3E}">
        <p14:creationId xmlns:p14="http://schemas.microsoft.com/office/powerpoint/2010/main" val="398084983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Interfaces, what's new since JDK 8 (default methods &amp; public static methods)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like overriding a method on a class, you have three choices when you override a default method on an interface.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choose not to override it at all.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override the method and write code for it, so that the interface method isn't executed.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you can write your own code, and invoke the method on the interface, as part of your implementation.</a:t>
            </a:r>
          </a:p>
        </p:txBody>
      </p:sp>
      <p:sp>
        <p:nvSpPr>
          <p:cNvPr id="3" name="Shape 126">
            <a:extLst>
              <a:ext uri="{FF2B5EF4-FFF2-40B4-BE49-F238E27FC236}">
                <a16:creationId xmlns:a16="http://schemas.microsoft.com/office/drawing/2014/main" id="{A4EF412D-A699-44C9-F81B-5E764FDB95E0}"/>
              </a:ext>
            </a:extLst>
          </p:cNvPr>
          <p:cNvSpPr/>
          <p:nvPr/>
        </p:nvSpPr>
        <p:spPr>
          <a:xfrm>
            <a:off x="952498" y="459786"/>
            <a:ext cx="184874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Overriding a default method</a:t>
            </a:r>
          </a:p>
        </p:txBody>
      </p:sp>
    </p:spTree>
    <p:extLst>
      <p:ext uri="{BB962C8B-B14F-4D97-AF65-F5344CB8AC3E}">
        <p14:creationId xmlns:p14="http://schemas.microsoft.com/office/powerpoint/2010/main" val="396087984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296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2024-07-25T08:29:16Z</dcterms:modified>
</cp:coreProperties>
</file>