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0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721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Generics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a new section focusing on another crucial topic in Java: Generics.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you’ve been following this course sequentially, you should now be comfortable with generalizing your class designs conceptually.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involves identifying commonalities among your classes to think about them in a broader sense.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enable us to create and design classes in a generalized manner, without being concerned about the specific details of the elements they might contain.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prime example of a generic class in Java is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11642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1721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Generics 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Generics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ArrayList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any type of object because many of its methods are applicable to any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dive in to learn how to create generic types, explore their usage, and understand when they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6726523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151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2024-07-29T13:41:44Z</dcterms:modified>
</cp:coreProperties>
</file>