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2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4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1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131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class is a local class that doesn't have a name.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nested classes we've looked at so far have been created with a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anonymous class is never created with a class declaration, but it's always instantiated as part of an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 are used a lot less, since the introduction of Lambda Expressions in JDK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are still some use cases where an anonymous class might be a good solution.</a:t>
            </a:r>
          </a:p>
        </p:txBody>
      </p:sp>
    </p:spTree>
    <p:extLst>
      <p:ext uri="{BB962C8B-B14F-4D97-AF65-F5344CB8AC3E}">
        <p14:creationId xmlns:p14="http://schemas.microsoft.com/office/powerpoint/2010/main" val="3695638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19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class is instantiated and assigned in a single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is used followed by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type of the class being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super class of the anonymous class, or it's the interface this anonymous class will implement as I'm showing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822D8-7944-D6FD-BD11-8F3B3FC8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43" y="12159228"/>
            <a:ext cx="23193714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20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19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example on this slide, the anonymous unnamed class will implement the Comparator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second example on this slide, the anonymous class extends the Employee class, meaning it's a subclass of Employee.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cases, it's important to remember the semi-colon after the closing bracket, because this is an expression, not a declaration.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70D53-A636-64DE-AD93-B3010E8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714" y="10942411"/>
            <a:ext cx="13256572" cy="11205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687AC-D9A4-A54D-EA52-54DF5CE2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143" y="6902744"/>
            <a:ext cx="23193714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30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231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2024-08-13T05:59:40Z</dcterms:modified>
</cp:coreProperties>
</file>