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5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0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5684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Local and Anonymous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and Anonymous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you need to create a record named Employee, that contains First Name, Last Name, and hire date.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Setup a list of Employees with various names and hire dates in the main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Setup a new method that takes this list of Employees as a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local class to wrap this class, (pass Employee to the constructor and include a field for this) and add some calculated fields, such as full name, and years worked.</a:t>
            </a:r>
          </a:p>
        </p:txBody>
      </p:sp>
    </p:spTree>
    <p:extLst>
      <p:ext uri="{BB962C8B-B14F-4D97-AF65-F5344CB8AC3E}">
        <p14:creationId xmlns:p14="http://schemas.microsoft.com/office/powerpoint/2010/main" val="355656791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5684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Local and Anonymous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and Anonymous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list of employees using your local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 anonymous class to sort your local class employees, by full name, or years worked.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sorted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Hint: Here is another review of a date function, which should help you with calculating years worked.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BA3154-7EDC-D12B-96C6-C4F8DDE4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381" y="13370216"/>
            <a:ext cx="20895238" cy="1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70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172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2024-08-13T08:09:38Z</dcterms:modified>
</cp:coreProperties>
</file>