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81" r:id="rId2"/>
    <p:sldId id="282" r:id="rId3"/>
    <p:sldId id="283" r:id="rId4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132" autoAdjust="0"/>
    <p:restoredTop sz="94660"/>
  </p:normalViewPr>
  <p:slideViewPr>
    <p:cSldViewPr snapToGrid="0">
      <p:cViewPr varScale="1">
        <p:scale>
          <a:sx n="52" d="100"/>
          <a:sy n="52" d="100"/>
        </p:scale>
        <p:origin x="1152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2534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5726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175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4932441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Set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Introduction to Sets &amp; HashSet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Set is not implicitly ordered.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Set contains no duplicates.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Set may contain a single null element.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Sets can be useful because operations on them are very fast.</a:t>
            </a:r>
          </a:p>
        </p:txBody>
      </p:sp>
    </p:spTree>
    <p:extLst>
      <p:ext uri="{BB962C8B-B14F-4D97-AF65-F5344CB8AC3E}">
        <p14:creationId xmlns:p14="http://schemas.microsoft.com/office/powerpoint/2010/main" val="2701335419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8250657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Set Methods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Introduction to Sets &amp; HashSet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set interface defines the basic methods,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add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remove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and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clear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to maintain the items in the set.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can also check if a specific item is in the set using the contains method.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Interestingly enough, there's no way to retrieve an item from a set.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can check if something exists, using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contains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and you can iterate over all the elements in the set, but attempting to get the 10th element, for example, from a set isn't possible with a single method.</a:t>
            </a:r>
          </a:p>
        </p:txBody>
      </p:sp>
    </p:spTree>
    <p:extLst>
      <p:ext uri="{BB962C8B-B14F-4D97-AF65-F5344CB8AC3E}">
        <p14:creationId xmlns:p14="http://schemas.microsoft.com/office/powerpoint/2010/main" val="2562155429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1695509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HashSet class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Introduction to Sets &amp; HashSet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3"/>
            <a:ext cx="34782670" cy="1420382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best-performing implementation of the Set interface is the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HashSet class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class uses hashing mechanisms to store the items. 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means the hash code method is used to support even distributions of objects in the set.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Oracle describes this class as offering constant time performance for the basic operations (add, remove, contains and size).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assumes the hash function disperses the elements properly among the buckets.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Constant time has the Big O Notation O(1).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Although I haven't covered the Map and HashMap types yet, the HashSet actually uses a HashMap in its own implementation, as of JDK 8.</a:t>
            </a:r>
          </a:p>
        </p:txBody>
      </p:sp>
    </p:spTree>
    <p:extLst>
      <p:ext uri="{BB962C8B-B14F-4D97-AF65-F5344CB8AC3E}">
        <p14:creationId xmlns:p14="http://schemas.microsoft.com/office/powerpoint/2010/main" val="2525804687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619</TotalTime>
  <Words>274</Words>
  <Application>Microsoft Office PowerPoint</Application>
  <PresentationFormat>Custom</PresentationFormat>
  <Paragraphs>24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Helvetica</vt:lpstr>
      <vt:lpstr>Helvetica Light</vt:lpstr>
      <vt:lpstr>Helvetica Neue</vt:lpstr>
      <vt:lpstr>Open Sans</vt:lpstr>
      <vt:lpstr>White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167</cp:revision>
  <dcterms:modified xsi:type="dcterms:W3CDTF">2024-08-29T08:09:21Z</dcterms:modified>
</cp:coreProperties>
</file>