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2" r:id="rId2"/>
    <p:sldId id="283" r:id="rId3"/>
    <p:sldId id="284" r:id="rId4"/>
    <p:sldId id="285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13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49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06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432396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Map Interface, why is it different?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Map Interface and functionality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5432832"/>
            <a:ext cx="34782670" cy="246034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this diagram on the slide, you can obviously see the Map is out here on its own.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58288B2-F65C-B47B-2A37-D561114BDC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" t="4482" r="3186" b="452"/>
          <a:stretch/>
        </p:blipFill>
        <p:spPr>
          <a:xfrm>
            <a:off x="7893698" y="3088458"/>
            <a:ext cx="20788604" cy="1172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229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432396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Map Interface, why is it different?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Map Interface and functionality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750906"/>
            <a:ext cx="34782670" cy="1418039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map in the collection's framework is another data structure.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Although it's still a grouping of elements, it's different because elements are stored with keyed references.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a Map requires two type arguments, as you can see on this slide, where I'm showing the root interface, Collection compared to the Map interface.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Map has K for it's key type, and V for the value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with any generic classes, the only restriction on these types is that they must be reference types, and not primitives.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841A7A-9C19-6CC5-B1D2-E952F48031AA}"/>
              </a:ext>
            </a:extLst>
          </p:cNvPr>
          <p:cNvGraphicFramePr>
            <a:graphicFrameLocks noGrp="1"/>
          </p:cNvGraphicFramePr>
          <p:nvPr/>
        </p:nvGraphicFramePr>
        <p:xfrm>
          <a:off x="952498" y="10380305"/>
          <a:ext cx="34782670" cy="2886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168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3490988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319115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Collection Interface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Map Interface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56754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5031A43-7D89-29E4-365E-6CE304714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630" y="12102838"/>
            <a:ext cx="20438096" cy="8380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1AC0D6-4D01-F92E-8123-CEC42B1A0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99608" y="12046855"/>
            <a:ext cx="9028572" cy="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916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66051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 characteristics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Map Interface and functionality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Java Map can't contain duplicate keys.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key can only map to a single value.</a:t>
            </a:r>
          </a:p>
        </p:txBody>
      </p:sp>
    </p:spTree>
    <p:extLst>
      <p:ext uri="{BB962C8B-B14F-4D97-AF65-F5344CB8AC3E}">
        <p14:creationId xmlns:p14="http://schemas.microsoft.com/office/powerpoint/2010/main" val="136992959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22464"/>
            <a:ext cx="34153580" cy="1723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 Implementations (the classes that implement Map)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Map Interface and functionality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next few videos, I'll be looking at 3 of the Java classes that implement the map interface,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the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HashMap is unordered,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LinkedHashMap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ordered by insertion order,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TreeMap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sorted map.</a:t>
            </a:r>
          </a:p>
        </p:txBody>
      </p:sp>
    </p:spTree>
    <p:extLst>
      <p:ext uri="{BB962C8B-B14F-4D97-AF65-F5344CB8AC3E}">
        <p14:creationId xmlns:p14="http://schemas.microsoft.com/office/powerpoint/2010/main" val="262272201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255</Words>
  <Application>Microsoft Office PowerPoint</Application>
  <PresentationFormat>Custom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2024-09-05T07:48:37Z</dcterms:modified>
</cp:coreProperties>
</file>