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3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0741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Theatre Challenge Bonus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 (Theatre Seat Bonus)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second method on the Theatre class, that lets an agent reserve a number of seats, contiguous within a row.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parameters should be: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reservations being requested.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range of rows (from A to C for example, for front row seats).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range of seats (a number greater than or equal to one, and less than or equal to the rows per seat). </a:t>
            </a:r>
          </a:p>
        </p:txBody>
      </p:sp>
    </p:spTree>
    <p:extLst>
      <p:ext uri="{BB962C8B-B14F-4D97-AF65-F5344CB8AC3E}">
        <p14:creationId xmlns:p14="http://schemas.microsoft.com/office/powerpoint/2010/main" val="112966313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92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2024-09-05T03:20:03Z</dcterms:modified>
</cp:coreProperties>
</file>