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3" r:id="rId2"/>
    <p:sldId id="284" r:id="rId3"/>
    <p:sldId id="285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05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Classes, Review of constructor access modifiers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final keyword on a class means it can't be extended.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declare a class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its definition is complete, and no subclasses are desired or required.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 and Records are final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Subclasses can take advantage of mutable fields on parent classes, if the parent classes aren't implementing defensive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of the easiest ways to prevent this, is to make your class final.</a:t>
            </a:r>
          </a:p>
        </p:txBody>
      </p:sp>
    </p:spTree>
    <p:extLst>
      <p:ext uri="{BB962C8B-B14F-4D97-AF65-F5344CB8AC3E}">
        <p14:creationId xmlns:p14="http://schemas.microsoft.com/office/powerpoint/2010/main" val="367954286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05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Classes, Review of constructor access modifiers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287000"/>
            <a:ext cx="34782670" cy="76443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Private constructors will prevent both a new instance and a new subclass from being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Protected constructors will prevent an instance from being created outside of a subclass or the package.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CF1B6-61A5-40A4-DED4-79CCF02613AD}"/>
              </a:ext>
            </a:extLst>
          </p:cNvPr>
          <p:cNvGraphicFramePr>
            <a:graphicFrameLocks noGrp="1"/>
          </p:cNvGraphicFramePr>
          <p:nvPr/>
        </p:nvGraphicFramePr>
        <p:xfrm>
          <a:off x="952502" y="4285904"/>
          <a:ext cx="34782666" cy="55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78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75645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17989">
                  <a:extLst>
                    <a:ext uri="{9D8B030D-6E8A-4147-A177-3AD203B41FA5}">
                      <a16:colId xmlns:a16="http://schemas.microsoft.com/office/drawing/2014/main" val="302777359"/>
                    </a:ext>
                  </a:extLst>
                </a:gridCol>
                <a:gridCol w="8180173">
                  <a:extLst>
                    <a:ext uri="{9D8B030D-6E8A-4147-A177-3AD203B41FA5}">
                      <a16:colId xmlns:a16="http://schemas.microsoft.com/office/drawing/2014/main" val="850305255"/>
                    </a:ext>
                  </a:extLst>
                </a:gridCol>
                <a:gridCol w="9761260">
                  <a:extLst>
                    <a:ext uri="{9D8B030D-6E8A-4147-A177-3AD203B41FA5}">
                      <a16:colId xmlns:a16="http://schemas.microsoft.com/office/drawing/2014/main" val="3495785677"/>
                    </a:ext>
                  </a:extLst>
                </a:gridCol>
              </a:tblGrid>
              <a:tr h="92521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 class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abstract class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private constructors only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protected constructors only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9674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Instantiate a new instance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yes, but only subclasses, and classes in same package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74204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subclass can be declared successfully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604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05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Classes, Review of constructor access modifiers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287000"/>
            <a:ext cx="34782670" cy="76443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and abstract modifiers are incompatible and wouldn't be used in the same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if you don't want your class to be instantiated, you can either make it abstract or use a more restrictive access modifier on the class.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CF1B6-61A5-40A4-DED4-79CCF02613AD}"/>
              </a:ext>
            </a:extLst>
          </p:cNvPr>
          <p:cNvGraphicFramePr>
            <a:graphicFrameLocks noGrp="1"/>
          </p:cNvGraphicFramePr>
          <p:nvPr/>
        </p:nvGraphicFramePr>
        <p:xfrm>
          <a:off x="952502" y="4285904"/>
          <a:ext cx="34782666" cy="55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78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75645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17989">
                  <a:extLst>
                    <a:ext uri="{9D8B030D-6E8A-4147-A177-3AD203B41FA5}">
                      <a16:colId xmlns:a16="http://schemas.microsoft.com/office/drawing/2014/main" val="302777359"/>
                    </a:ext>
                  </a:extLst>
                </a:gridCol>
                <a:gridCol w="8180173">
                  <a:extLst>
                    <a:ext uri="{9D8B030D-6E8A-4147-A177-3AD203B41FA5}">
                      <a16:colId xmlns:a16="http://schemas.microsoft.com/office/drawing/2014/main" val="850305255"/>
                    </a:ext>
                  </a:extLst>
                </a:gridCol>
                <a:gridCol w="9761260">
                  <a:extLst>
                    <a:ext uri="{9D8B030D-6E8A-4147-A177-3AD203B41FA5}">
                      <a16:colId xmlns:a16="http://schemas.microsoft.com/office/drawing/2014/main" val="3495785677"/>
                    </a:ext>
                  </a:extLst>
                </a:gridCol>
              </a:tblGrid>
              <a:tr h="92521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 class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abstract class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private constructors only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protected constructors only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9674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Instantiate a new instance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yes, but only subclasses, and classes in same package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74204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subclass can be declared successfully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8629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274</Words>
  <Application>Microsoft Office PowerPoint</Application>
  <PresentationFormat>Custom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2024-10-19T05:29:00Z</dcterms:modified>
</cp:coreProperties>
</file>