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2" r:id="rId4"/>
    <p:sldId id="283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8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7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9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6143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Hiding vs. Overriding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applied to methods, and local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44DC40-B633-26DA-7B00-715DF077E7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" t="2685" r="3214" b="6158"/>
          <a:stretch/>
        </p:blipFill>
        <p:spPr>
          <a:xfrm>
            <a:off x="9184341" y="2554877"/>
            <a:ext cx="18207318" cy="1550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6143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Hiding vs. Overriding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applied to methods, and local variables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5D4CFC3-4B9A-CE4F-8885-18B943D7D0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" t="3616" r="2557" b="674"/>
          <a:stretch/>
        </p:blipFill>
        <p:spPr>
          <a:xfrm>
            <a:off x="8238797" y="2520681"/>
            <a:ext cx="20098406" cy="155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5665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701832"/>
            <a:ext cx="34495021" cy="146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Recommendation:  Always use the type, to invoke the static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applied to methods, and local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 practice recommends always using the type reference when executing a static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you're hiding a static method on a parent class, make sure you understand what the implications are for doing this.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stick to using a qualifier, the type reference, to execute the specific static method, you'll avoid the confusion shown on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147907240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134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final for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applied to methods, and local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important to understand that when you use final, it doesn't mean the variable is immutable at that point.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means you can't assign or reassign a new instance or variable or expression to it, after the initialization.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use final for a local variable in a code block, you can only initialize it fully, or assign it a value, just once.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other additional assignments will result in a compiler error.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use final for method parameters, this means you cannot assign any values to the method parameters in the code.</a:t>
            </a:r>
          </a:p>
        </p:txBody>
      </p:sp>
    </p:spTree>
    <p:extLst>
      <p:ext uri="{BB962C8B-B14F-4D97-AF65-F5344CB8AC3E}">
        <p14:creationId xmlns:p14="http://schemas.microsoft.com/office/powerpoint/2010/main" val="393367437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247</Words>
  <Application>Microsoft Office PowerPoint</Application>
  <PresentationFormat>Custom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2024-09-16T06:52:30Z</dcterms:modified>
</cp:coreProperties>
</file>