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82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chaining with this()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chaining is when one constructor explicitly calls another overloaded constructor.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only use constructor chaining, within constructors.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must use the special statement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execute another constructor, passing it arguments if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be the first executable statement if it's used from another constructor.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8211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2024-05-31T02:12:35Z</dcterms:modified>
</cp:coreProperties>
</file>