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9" r:id="rId2"/>
    <p:sldId id="278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41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63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16409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Welcome to section 7 of this course.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Buchalka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here, and this is part one of a two-part section, about Object-Oriented Programming.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part one, you're going to learn the fundamentals of Object-Oriented Programming, starting with the structures you'll be using, specifically Classes, Objects, and Constructors.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Along with these structures, you'll be learning some fundamental features of Object-Oriented Programming.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Namely Inheritance, Encapsulation, Polymorphism, and Composition.</a:t>
            </a:r>
          </a:p>
        </p:txBody>
      </p:sp>
    </p:spTree>
    <p:extLst>
      <p:ext uri="{BB962C8B-B14F-4D97-AF65-F5344CB8AC3E}">
        <p14:creationId xmlns:p14="http://schemas.microsoft.com/office/powerpoint/2010/main" val="110241803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16409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section, I'll cover Inheritance, and in the next one, we'll explore the other 3 features.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So, let's make a start on Object-Oriented Programming.</a:t>
            </a:r>
          </a:p>
        </p:txBody>
      </p:sp>
    </p:spTree>
    <p:extLst>
      <p:ext uri="{BB962C8B-B14F-4D97-AF65-F5344CB8AC3E}">
        <p14:creationId xmlns:p14="http://schemas.microsoft.com/office/powerpoint/2010/main" val="151991262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122</Words>
  <Application>Microsoft Office PowerPoint</Application>
  <PresentationFormat>Custom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163</cp:revision>
  <dcterms:modified xsi:type="dcterms:W3CDTF">2024-05-24T10:07:55Z</dcterms:modified>
</cp:coreProperties>
</file>