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8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47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4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57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857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658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829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385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537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993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332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105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636345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POJO vs. The Record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Java's Implicit POJO Type, The Record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last video, I talked about the Plain Old Java Object, and I showed you how it comes with a lot of boilerplate code.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the code that's repetitive and follows certain rules.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Once created, this code is rarely looked at, or modified.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fact, there are tools that'll just regenerate all of this code if your underlying data or domain model changes.</a:t>
            </a:r>
          </a:p>
        </p:txBody>
      </p:sp>
    </p:spTree>
    <p:extLst>
      <p:ext uri="{BB962C8B-B14F-4D97-AF65-F5344CB8AC3E}">
        <p14:creationId xmlns:p14="http://schemas.microsoft.com/office/powerpoint/2010/main" val="997881783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061989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Record type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Java's Implicit POJO Type, The Record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record was introduced in JDK 14 and became officially part of Java in JDK 16.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purpose is to replace the boilerplate code of the POJO but to be more restrictive.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calls them "plain data carriers".</a:t>
            </a:r>
          </a:p>
        </p:txBody>
      </p:sp>
    </p:spTree>
    <p:extLst>
      <p:ext uri="{BB962C8B-B14F-4D97-AF65-F5344CB8AC3E}">
        <p14:creationId xmlns:p14="http://schemas.microsoft.com/office/powerpoint/2010/main" val="120732329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061989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Record type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Java's Implicit POJO Type, The Record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record is a special class that contains data that's not meant to be altered.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other words, it seeks to achieve immutability for the data in its members.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contains only the most fundamental methods, such as constructors and accessors.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Best of all, you, the developer, don't have to write or generate any of this code.</a:t>
            </a:r>
          </a:p>
        </p:txBody>
      </p:sp>
    </p:spTree>
    <p:extLst>
      <p:ext uri="{BB962C8B-B14F-4D97-AF65-F5344CB8AC3E}">
        <p14:creationId xmlns:p14="http://schemas.microsoft.com/office/powerpoint/2010/main" val="45920611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942151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Implicit or Generated Code that Java provides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Java's Implicit POJO Type, The Record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does Java tell us about what is implicitly created when we declare a record as I did in this code?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First, it's important to understand that the part that's in parentheses, is called the record header.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record header consists of record components, a comma-delimited list of components.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E1A597-2AD2-DE5B-C214-9EFB94EBE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7" y="7022164"/>
            <a:ext cx="34782671" cy="79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748230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942151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Implicit or Generated Code that Java provides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Java's Implicit POJO Type, The Record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each component in the header, Java generates: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field with the same name and declared type as the record component.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field is declared private and final.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field is sometimes referred to as a component field.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E1A597-2AD2-DE5B-C214-9EFB94EBE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7" y="4407920"/>
            <a:ext cx="34782671" cy="79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121204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942151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Implicit or Generated Code that Java provides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Java's Implicit POJO Type, The Record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generates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toString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 that prints out each attribute in a formatted String.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addition to creating a private final field for each component, Java generates a public accessor method for each component.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method has the same name and type of the component, but it doesn't have any kind of special prefix like get or is, for example.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accessor method for id, in this example, is simply id().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E1A597-2AD2-DE5B-C214-9EFB94EBE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7" y="4407920"/>
            <a:ext cx="34782671" cy="79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532479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099453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 have an immutable record?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Java's Implicit POJO Type, The Record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 is the record built to be immutable?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are more use cases for immutable data transfer objects and keeping them well encapsulated.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want to protect the data from unintended mutations.</a:t>
            </a:r>
          </a:p>
        </p:txBody>
      </p:sp>
    </p:spTree>
    <p:extLst>
      <p:ext uri="{BB962C8B-B14F-4D97-AF65-F5344CB8AC3E}">
        <p14:creationId xmlns:p14="http://schemas.microsoft.com/office/powerpoint/2010/main" val="1428274908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049966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POJO vs. Record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Java's Implicit POJO Type, The Record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want to modify data on your class, you won't be using the record.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use the code generation options for the POJO as I showed in the earlier video.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if you're reading a whole lot of records from a database or file source and simply passing this data around, then the record is a big improvement.</a:t>
            </a:r>
          </a:p>
        </p:txBody>
      </p:sp>
    </p:spTree>
    <p:extLst>
      <p:ext uri="{BB962C8B-B14F-4D97-AF65-F5344CB8AC3E}">
        <p14:creationId xmlns:p14="http://schemas.microsoft.com/office/powerpoint/2010/main" val="3834362046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38777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Java's new type, the record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Java's Implicit POJO Type, The Record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I've only touched on some of the features of the record to give you an introduction.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I do talk more about the final keyword and immutability of data, especially as it may be affected by concurrent threads, we'll be revisiting this type.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I'll also be showing it to you in action, when we get to the Database 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I/O 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sections of this course.</a:t>
            </a:r>
          </a:p>
        </p:txBody>
      </p:sp>
    </p:spTree>
    <p:extLst>
      <p:ext uri="{BB962C8B-B14F-4D97-AF65-F5344CB8AC3E}">
        <p14:creationId xmlns:p14="http://schemas.microsoft.com/office/powerpoint/2010/main" val="1107856597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670</Words>
  <Application>Microsoft Office PowerPoint</Application>
  <PresentationFormat>Custom</PresentationFormat>
  <Paragraphs>61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172</cp:revision>
  <dcterms:modified xsi:type="dcterms:W3CDTF">2024-06-05T03:03:15Z</dcterms:modified>
</cp:coreProperties>
</file>