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2" r:id="rId2"/>
    <p:sldId id="283" r:id="rId3"/>
    <p:sldId id="284" r:id="rId4"/>
    <p:sldId id="285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8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1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85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1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5315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fi-FI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Array vs Java List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is mutable, and we saw that while we could set or change values in the array, we couldn't resize the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gives us several classes that let us add and remove items and resize a sequence of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classes are said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List's behavior.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what is a list?</a:t>
            </a:r>
          </a:p>
        </p:txBody>
      </p:sp>
    </p:spTree>
    <p:extLst>
      <p:ext uri="{BB962C8B-B14F-4D97-AF65-F5344CB8AC3E}">
        <p14:creationId xmlns:p14="http://schemas.microsoft.com/office/powerpoint/2010/main" val="212027872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9693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what is a List?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our everyday life, we use lists all the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we're going to the grocery store, we've got a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 a list of things we need to do, a list of addresses, a list of contact numbers, etc.</a:t>
            </a: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wouldn't be a very useful list, however, if we started with 10 items that could be changed, but then couldn't add or remove an entry from that list.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9143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9693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what is a List?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List is a special type in Java, called an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now, I'll say a List Interface describes a set of method signatures that all List classes are expected to have.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look at some of these methods. I'm going to pull up the List methods in Java's API documentation page in a browser.</a:t>
            </a:r>
          </a:p>
        </p:txBody>
      </p:sp>
    </p:spTree>
    <p:extLst>
      <p:ext uri="{BB962C8B-B14F-4D97-AF65-F5344CB8AC3E}">
        <p14:creationId xmlns:p14="http://schemas.microsoft.com/office/powerpoint/2010/main" val="310367822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6017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class that maintains an array in memory that's actually bigger than what we need, in most cases.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keeps track of the capacity or maximum size of the array in memory.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it also keeps track of the elements that've been assigned or set, which is the size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elements are added to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its capacity may need to grow.  This occurs for you automatically, behind the scenes.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why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resizeable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143210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349</Words>
  <Application>Microsoft Office PowerPoint</Application>
  <PresentationFormat>Custom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2024-07-02T01:37:14Z</dcterms:modified>
</cp:coreProperties>
</file>