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2" r:id="rId2"/>
    <p:sldId id="283" r:id="rId3"/>
    <p:sldId id="284" r:id="rId4"/>
    <p:sldId id="285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3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0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9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69766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Extending Interfaces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can be extended, similar to classes using the extends keyword.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 show an interface,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OrbitEarth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extends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interface requires all classes to implement both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OrbitEarth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abstract methods.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Unlike a class, an interface can use the extends expression with multiple interfaces: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7EDFA1-846D-4D1F-1995-B8D57EE3C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1084408"/>
            <a:ext cx="24303216" cy="866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AD6BCA-316F-C1B5-AAB1-AB26EABDC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5732689"/>
            <a:ext cx="24303216" cy="86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3250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91039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Implements is invalid on an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interface doesn't implement another interface, so the code on this slide won't compile.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implements is an invalid clause in an interface declaration.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23E3A-BBBE-DE5B-3458-A09125B1F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7765683"/>
            <a:ext cx="32587646" cy="261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8635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69641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Abstracted Types - Coding to an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840325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interfaces and abstract classes are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abstracted reference types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types can be used in code, as variable types, method parameters, return types, list types, and so 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use an abstracted reference type, this is referred to as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to an interface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your code doesn't use specific types, but rather, more generalized ones, usually an interface type.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technique is preferred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because it allows many runtime instances of various classes to be processed uniformly by the same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also allows for substitutions of some other class or object that still implements the same interface, without forcing a major refactor of your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interface types as the reference type is considered a best practice.</a:t>
            </a:r>
          </a:p>
        </p:txBody>
      </p:sp>
    </p:spTree>
    <p:extLst>
      <p:ext uri="{BB962C8B-B14F-4D97-AF65-F5344CB8AC3E}">
        <p14:creationId xmlns:p14="http://schemas.microsoft.com/office/powerpoint/2010/main" val="415808207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4398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to an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924611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to an interface scales well, to support new subtypes, and it helps when refactoring code, as I've just showed.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downside though is that alterations to the interface may wreak havoc, on the client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Imagine that you have fifty classes using your interface and you want to add an extra abstract method to support new functionality.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soon as you add a new abstract method, all fifty classes won't compile.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code isn't backwards compatible with this kind of change to an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haven't been easily extensible in the past.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Java has made several changes to the Interface type over time, to try to address this last problem.</a:t>
            </a:r>
          </a:p>
        </p:txBody>
      </p:sp>
    </p:spTree>
    <p:extLst>
      <p:ext uri="{BB962C8B-B14F-4D97-AF65-F5344CB8AC3E}">
        <p14:creationId xmlns:p14="http://schemas.microsoft.com/office/powerpoint/2010/main" val="112882801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395</Words>
  <Application>Microsoft Office PowerPoint</Application>
  <PresentationFormat>Custom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2024-07-25T05:39:14Z</dcterms:modified>
</cp:coreProperties>
</file>