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8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1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4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9649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Initializer Challenge, Pirate Invasion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Initializers and Constructors, A Pirate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game will be a Pirate Game and should extend the Game class we created previously.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have a Pirate class that implements the Player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game will have different levels. Each level will have a list of towns, which can be Strings for now.</a:t>
            </a:r>
          </a:p>
        </p:txBody>
      </p:sp>
    </p:spTree>
    <p:extLst>
      <p:ext uri="{BB962C8B-B14F-4D97-AF65-F5344CB8AC3E}">
        <p14:creationId xmlns:p14="http://schemas.microsoft.com/office/powerpoint/2010/main" val="36498097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9649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Initializer Challenge, Pirate Invasion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Initializers and Constructors, A Pirate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the Weapon options.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Weapon should have two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 points that get deducted from a player hit by this weapon.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Level, which is the minimum level needed to be able to use the weapon.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an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constructor to set this up.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also want you to think about how you could use instance or static initializers as you build these types.</a:t>
            </a:r>
          </a:p>
        </p:txBody>
      </p:sp>
    </p:spTree>
    <p:extLst>
      <p:ext uri="{BB962C8B-B14F-4D97-AF65-F5344CB8AC3E}">
        <p14:creationId xmlns:p14="http://schemas.microsoft.com/office/powerpoint/2010/main" val="130755981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3455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Initializers and Constructors, A Pirate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5432558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a model of the main entities for my own implementation of the Pirate game.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going to create Weapon as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suggested on the previous slide.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Pirate class will implement the Player interface, from the last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I'll create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PirateGame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that extends Game.</a:t>
            </a:r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74239A6-A8F8-B747-8987-6EC48437B4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" t="5135" r="2443" b="4459"/>
          <a:stretch/>
        </p:blipFill>
        <p:spPr>
          <a:xfrm>
            <a:off x="16961188" y="5609968"/>
            <a:ext cx="18745201" cy="93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0687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235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2024-10-19T02:55:44Z</dcterms:modified>
</cp:coreProperties>
</file>