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6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5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36302"/>
            <a:ext cx="33433833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Banking Account Application from the Immutable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classes we'll be starting with in this challenge.</a:t>
            </a:r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0C751FC-32F8-258D-C381-84C96FDED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44" y="5871465"/>
            <a:ext cx="22538312" cy="52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86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36302"/>
            <a:ext cx="34046180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the Banking Account Application from the Immutable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dev.dto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that will mirror a data table.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the fields shown here, and you need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getters and setters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all fields. 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include a 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takes all fields, for ease of use.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C04F8D-F315-E654-8555-C20854D96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40" y="10837596"/>
            <a:ext cx="9765120" cy="56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85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496235"/>
            <a:ext cx="34782670" cy="126698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 you'll modify your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you'll want to change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 that it's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 Transaction Collection.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A34496D-C937-3C82-C5CD-E08E998BFEAA}"/>
              </a:ext>
            </a:extLst>
          </p:cNvPr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95719A-7096-F263-8197-E7F5B7C95399}"/>
              </a:ext>
            </a:extLst>
          </p:cNvPr>
          <p:cNvGraphicFramePr>
            <a:graphicFrameLocks noGrp="1"/>
          </p:cNvGraphicFramePr>
          <p:nvPr/>
        </p:nvGraphicFramePr>
        <p:xfrm>
          <a:off x="6116169" y="9248727"/>
          <a:ext cx="24816158" cy="868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4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54971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7971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 Modifications (An Example)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71028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F40DB4E-D4F5-700E-7F19-BDE640CDE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39" y="12304523"/>
            <a:ext cx="9754934" cy="4314063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D2D028-39CC-59AF-D386-02FC68165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072" y="10987473"/>
            <a:ext cx="13875830" cy="66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27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496235"/>
            <a:ext cx="34782670" cy="126698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 you'll modify your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getter, or accessor method, for the transaction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 method to adjust the balance, and add the transaction data to the transaction collection.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A34496D-C937-3C82-C5CD-E08E998BFEAA}"/>
              </a:ext>
            </a:extLst>
          </p:cNvPr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95719A-7096-F263-8197-E7F5B7C95399}"/>
              </a:ext>
            </a:extLst>
          </p:cNvPr>
          <p:cNvGraphicFramePr>
            <a:graphicFrameLocks noGrp="1"/>
          </p:cNvGraphicFramePr>
          <p:nvPr/>
        </p:nvGraphicFramePr>
        <p:xfrm>
          <a:off x="6116169" y="9248727"/>
          <a:ext cx="24816158" cy="868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4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54971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7971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 Modifications (An Example)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71028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F40DB4E-D4F5-700E-7F19-BDE640CDE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39" y="12304523"/>
            <a:ext cx="9754934" cy="4314063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D2D028-39CC-59AF-D386-02FC68165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072" y="10987473"/>
            <a:ext cx="13875830" cy="66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52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66335"/>
            <a:ext cx="34782670" cy="131997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your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the customer id as a 15-digit string, with leading zeros.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this class so that code in other packages can't instantiate a new Bank Customer.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a defensive copy of the accounts,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getAccounts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A34496D-C937-3C82-C5CD-E08E998BFEAA}"/>
              </a:ext>
            </a:extLst>
          </p:cNvPr>
          <p:cNvSpPr/>
          <p:nvPr/>
        </p:nvSpPr>
        <p:spPr>
          <a:xfrm>
            <a:off x="952498" y="459786"/>
            <a:ext cx="20489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934E51-7273-451A-AB3D-08BD3F3716C0}"/>
              </a:ext>
            </a:extLst>
          </p:cNvPr>
          <p:cNvGraphicFramePr>
            <a:graphicFrameLocks noGrp="1"/>
          </p:cNvGraphicFramePr>
          <p:nvPr/>
        </p:nvGraphicFramePr>
        <p:xfrm>
          <a:off x="7172884" y="9248727"/>
          <a:ext cx="22230231" cy="868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4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9637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7971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 Modifications (An Example)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71028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2C3920-E037-D9C7-BD7D-C3DE6A722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37" y="11856724"/>
            <a:ext cx="9754934" cy="495795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7BFC3C-83EA-1C41-62AC-9CB8CDBC9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787" y="10996127"/>
            <a:ext cx="11203686" cy="60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00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66335"/>
            <a:ext cx="34782670" cy="131997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your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getAccount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return just one account, based on account type, either savings or checking.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Assume a customer will have one checking account and one savings account.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A34496D-C937-3C82-C5CD-E08E998BFEAA}"/>
              </a:ext>
            </a:extLst>
          </p:cNvPr>
          <p:cNvSpPr/>
          <p:nvPr/>
        </p:nvSpPr>
        <p:spPr>
          <a:xfrm>
            <a:off x="952498" y="459786"/>
            <a:ext cx="20489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95719A-7096-F263-8197-E7F5B7C95399}"/>
              </a:ext>
            </a:extLst>
          </p:cNvPr>
          <p:cNvGraphicFramePr>
            <a:graphicFrameLocks noGrp="1"/>
          </p:cNvGraphicFramePr>
          <p:nvPr/>
        </p:nvGraphicFramePr>
        <p:xfrm>
          <a:off x="7172884" y="9248727"/>
          <a:ext cx="22230231" cy="868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4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9637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7971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After Modifications (An Example)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71028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34C64-E2E0-DA50-AC95-979998B46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37" y="11856724"/>
            <a:ext cx="9754934" cy="4957953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195891-356F-59D2-53A5-EDB20537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787" y="10996127"/>
            <a:ext cx="11203686" cy="60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2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31461"/>
            <a:ext cx="19729075" cy="1499984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 want to 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has a routing number, and a collection of customers, as well as an integer that holds the next transaction id to be assigned.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be able to look up a customer by a customer id, a 15-character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ids should be assigned by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lastTransactionId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on this instance of the bank.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negative amount is a withdrawal, and a positive amount is a deposit.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 let the customer's account balance go below zero.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6A34496D-C937-3C82-C5CD-E08E998BFEAA}"/>
              </a:ext>
            </a:extLst>
          </p:cNvPr>
          <p:cNvSpPr/>
          <p:nvPr/>
        </p:nvSpPr>
        <p:spPr>
          <a:xfrm>
            <a:off x="952498" y="459786"/>
            <a:ext cx="119455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a Bank</a:t>
            </a:r>
          </a:p>
        </p:txBody>
      </p:sp>
      <p:pic>
        <p:nvPicPr>
          <p:cNvPr id="5" name="Picture 4" descr="Graphical user interface, timeline&#10;&#10;Description automatically generated with medium confidence">
            <a:extLst>
              <a:ext uri="{FF2B5EF4-FFF2-40B4-BE49-F238E27FC236}">
                <a16:creationId xmlns:a16="http://schemas.microsoft.com/office/drawing/2014/main" id="{E0AE8431-F462-E6A5-8E03-62924B654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23" y="6991266"/>
            <a:ext cx="14704045" cy="65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58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Main class's main method: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bank instance and add a customer.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a client obtain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instance by a customer id and review transactions from a single selected account.  These transactions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be modifiable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susceptible to side effects.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only be able to perform a withdrawal or deposit of funds through the Bank Instance, passing the customer id as a String, the type of account this transaction will be processed on, and the amount.  In other words, the main method should not have access to the commit transaction code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itself.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247F9223-37DD-39BC-66D0-652158A20436}"/>
              </a:ext>
            </a:extLst>
          </p:cNvPr>
          <p:cNvSpPr/>
          <p:nvPr/>
        </p:nvSpPr>
        <p:spPr>
          <a:xfrm>
            <a:off x="952498" y="459786"/>
            <a:ext cx="322684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and use a Bank in the Main's main method</a:t>
            </a:r>
          </a:p>
        </p:txBody>
      </p:sp>
    </p:spTree>
    <p:extLst>
      <p:ext uri="{BB962C8B-B14F-4D97-AF65-F5344CB8AC3E}">
        <p14:creationId xmlns:p14="http://schemas.microsoft.com/office/powerpoint/2010/main" val="3228291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Use unmodifiable collections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want to leave this diagram up as you're coding your own solution, to help you see the big picture.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247F9223-37DD-39BC-66D0-652158A20436}"/>
              </a:ext>
            </a:extLst>
          </p:cNvPr>
          <p:cNvSpPr/>
          <p:nvPr/>
        </p:nvSpPr>
        <p:spPr>
          <a:xfrm>
            <a:off x="952498" y="459786"/>
            <a:ext cx="243079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 (as I'll be coding it)</a:t>
            </a:r>
          </a:p>
        </p:txBody>
      </p:sp>
      <p:pic>
        <p:nvPicPr>
          <p:cNvPr id="4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ABE35C50-0264-1311-30BC-92FE91F69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6973" r="2823" b="6544"/>
          <a:stretch/>
        </p:blipFill>
        <p:spPr>
          <a:xfrm>
            <a:off x="6279777" y="6481484"/>
            <a:ext cx="24016447" cy="114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744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606</Words>
  <Application>Microsoft Office PowerPoint</Application>
  <PresentationFormat>Custom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2024-10-15T02:35:58Z</dcterms:modified>
</cp:coreProperties>
</file>