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5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9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7660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03244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immutable object doesn't change state, once it's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immutable object is a secure object, meaning that calling code can't maliciously or mistakenly alter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immutable object simplifies concurrency design.</a:t>
            </a:r>
          </a:p>
        </p:txBody>
      </p:sp>
    </p:spTree>
    <p:extLst>
      <p:ext uri="{BB962C8B-B14F-4D97-AF65-F5344CB8AC3E}">
        <p14:creationId xmlns:p14="http://schemas.microsoft.com/office/powerpoint/2010/main" val="51511649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8044"/>
            <a:ext cx="3422892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 for Declaring a Class, to produce immutable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03244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describes the strategies of creating a class, that when used, produces immutable objects.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instance fields private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define any setter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defensive copies in any getters.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constructor or factory method to set data, making copies of mutable reference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 the class final or make all constructors private.</a:t>
            </a:r>
          </a:p>
        </p:txBody>
      </p:sp>
    </p:spTree>
    <p:extLst>
      <p:ext uri="{BB962C8B-B14F-4D97-AF65-F5344CB8AC3E}">
        <p14:creationId xmlns:p14="http://schemas.microsoft.com/office/powerpoint/2010/main" val="22491186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03244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class must be mutable, you should still use some of these techniques to minimize mutability!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A2621D70-4F0C-9578-585E-ECA27333F33D}"/>
              </a:ext>
            </a:extLst>
          </p:cNvPr>
          <p:cNvSpPr/>
          <p:nvPr/>
        </p:nvSpPr>
        <p:spPr>
          <a:xfrm>
            <a:off x="952498" y="459786"/>
            <a:ext cx="218874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your objects to be mutable?</a:t>
            </a:r>
          </a:p>
        </p:txBody>
      </p:sp>
    </p:spTree>
    <p:extLst>
      <p:ext uri="{BB962C8B-B14F-4D97-AF65-F5344CB8AC3E}">
        <p14:creationId xmlns:p14="http://schemas.microsoft.com/office/powerpoint/2010/main" val="7607889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180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2024-09-17T03:42:51Z</dcterms:modified>
</cp:coreProperties>
</file>