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8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C02AED-37DB-5593-A047-AA5BB03491FF}"/>
              </a:ext>
            </a:extLst>
          </p:cNvPr>
          <p:cNvGraphicFramePr>
            <a:graphicFrameLocks noGrp="1"/>
          </p:cNvGraphicFramePr>
          <p:nvPr/>
        </p:nvGraphicFramePr>
        <p:xfrm>
          <a:off x="21369403" y="5892643"/>
          <a:ext cx="14254096" cy="7346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7934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682616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734681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sp>
        <p:nvSpPr>
          <p:cNvPr id="126" name="Shape 126"/>
          <p:cNvSpPr/>
          <p:nvPr/>
        </p:nvSpPr>
        <p:spPr>
          <a:xfrm>
            <a:off x="952498" y="459786"/>
            <a:ext cx="456855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BINGO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first look at a stream in 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680570"/>
            <a:ext cx="20178907" cy="15212602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ball is identified with either a B, I, N, G, or O, and followed by a number.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 ball will have a number from 1 to 15, an I ball will get a number between 16 thru 30, and so 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Someone will draw a ball out of the container, and announce it.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player will have a five-by-five card, with some randomly generated set of these numbers on it.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column has the B numbers, the second column has the I numbers, and so 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win by being the first person to match five called numbers in a row, either horizontally, vertically, or diagonally.</a:t>
            </a:r>
          </a:p>
        </p:txBody>
      </p:sp>
      <p:pic>
        <p:nvPicPr>
          <p:cNvPr id="3" name="Picture 2" descr="A pile of wooden balls with numbers&#10;&#10;Description automatically generated">
            <a:extLst>
              <a:ext uri="{FF2B5EF4-FFF2-40B4-BE49-F238E27FC236}">
                <a16:creationId xmlns:a16="http://schemas.microsoft.com/office/drawing/2014/main" id="{D19C98B0-FF45-DE53-FF91-DED2DA3A9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8825" y="6136204"/>
            <a:ext cx="6696992" cy="6696992"/>
          </a:xfrm>
          <a:prstGeom prst="rect">
            <a:avLst/>
          </a:prstGeom>
        </p:spPr>
      </p:pic>
      <p:pic>
        <p:nvPicPr>
          <p:cNvPr id="5" name="Picture 4" descr="A red and white bingo card with numbers&#10;&#10;Description automatically generated with low confidence">
            <a:extLst>
              <a:ext uri="{FF2B5EF4-FFF2-40B4-BE49-F238E27FC236}">
                <a16:creationId xmlns:a16="http://schemas.microsoft.com/office/drawing/2014/main" id="{3A6095D8-648A-B977-A418-A6502D2AAA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2116" y="6094308"/>
            <a:ext cx="6200611" cy="678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8546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141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2024-10-22T07:42:41Z</dcterms:modified>
</cp:coreProperties>
</file>