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8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53818-5B76-D10C-8114-46D9BD1C3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84065A-228A-AE3D-85EE-8044EADFBE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032321-19C9-4C5D-5435-DCD5D1859D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1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3FB7F-7A37-59D9-6360-B919B8448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BF9BB63A-6202-5DA2-ADA6-30016E748E7C}"/>
              </a:ext>
            </a:extLst>
          </p:cNvPr>
          <p:cNvSpPr/>
          <p:nvPr/>
        </p:nvSpPr>
        <p:spPr>
          <a:xfrm>
            <a:off x="952498" y="459786"/>
            <a:ext cx="1454084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flatMap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operation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788635B9-C1F9-016E-1AF7-B5C6918BFF3D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C3E8F6D7-EC0B-7B81-365A-0E37094E4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FA64D917-5A5E-1D27-152C-39FD2A687876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DB2E5C47-8E98-0375-CC54-5D104EB185F8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Maps to Streams (using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flatMap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9B349A-3B04-F81B-B8BD-D85C11796FE5}"/>
              </a:ext>
            </a:extLst>
          </p:cNvPr>
          <p:cNvSpPr/>
          <p:nvPr/>
        </p:nvSpPr>
        <p:spPr>
          <a:xfrm>
            <a:off x="952501" y="2754237"/>
            <a:ext cx="34782670" cy="1341184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flatMap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intermediate operation performs one-to-many transformations on elements in a stream pipeline.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called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flatMap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because it flattens results from a hierarchical collection, into one stream of uniformly typed elements.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difference is in the return type of the function.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map, you return a different instance of an object.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case, you're exchanging one type for another, for each element on the stream.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flatMap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you return a Stream, which means you're exchanging one element for a stream of elements back.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AB7E981-D5FF-B9F2-BA89-5BF272B54615}"/>
              </a:ext>
            </a:extLst>
          </p:cNvPr>
          <p:cNvGraphicFramePr>
            <a:graphicFrameLocks noGrp="1"/>
          </p:cNvGraphicFramePr>
          <p:nvPr/>
        </p:nvGraphicFramePr>
        <p:xfrm>
          <a:off x="952499" y="15272368"/>
          <a:ext cx="34782670" cy="1987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1621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2591535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15519514">
                  <a:extLst>
                    <a:ext uri="{9D8B030D-6E8A-4147-A177-3AD203B41FA5}">
                      <a16:colId xmlns:a16="http://schemas.microsoft.com/office/drawing/2014/main" val="940603846"/>
                    </a:ext>
                  </a:extLst>
                </a:gridCol>
              </a:tblGrid>
              <a:tr h="541981">
                <a:tc>
                  <a:txBody>
                    <a:bodyPr/>
                    <a:lstStyle/>
                    <a:p>
                      <a:pPr marL="180000" algn="l"/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230539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Stream&lt;R&gt;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5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map</a:t>
                      </a:r>
                      <a:r>
                        <a:rPr lang="fr-FR" sz="5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</a:t>
                      </a:r>
                      <a:r>
                        <a:rPr lang="fr-FR" sz="5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Function</a:t>
                      </a:r>
                      <a:r>
                        <a:rPr lang="fr-FR" sz="5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 T, R&gt; mapper)</a:t>
                      </a:r>
                      <a:endParaRPr lang="en-US" sz="5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flatMap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(Function&lt;T, Stream&gt; mapper)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201536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134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2024-11-05T03:44:21Z</dcterms:modified>
</cp:coreProperties>
</file>