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71E6A-531E-2D88-56E6-5FEBF7D2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7A47C-FCA0-E5EC-7E43-71CC9EF23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AE10A-1549-8C49-32D3-452BC937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8672D-813C-A05E-9D9E-00929470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A9149CF-D77A-6390-B555-47DFD7742949}"/>
              </a:ext>
            </a:extLst>
          </p:cNvPr>
          <p:cNvSpPr/>
          <p:nvPr/>
        </p:nvSpPr>
        <p:spPr>
          <a:xfrm>
            <a:off x="952498" y="459786"/>
            <a:ext cx="128464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 method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7938E2C-A508-137E-8257-E70EC057931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C1E1C5E-A915-7E2F-2FD5-53084922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5DCCC0D-400C-815C-826A-8FEB6A587B7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2EC4C44-3D2C-5685-9001-FDCDAAFAD7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Stream's collect &amp; reduce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6CB1C-B849-747E-46AD-58153DF1056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 method has two overloaded versions.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can be used by passing it the result of any of the many factory methods on the Collectors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showed you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two examples of static methods on that class.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is more complex, but gives you ultimate flexibility, as you saw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example I just showed you.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C94722-F13E-E51F-9270-C4AE99E724FC}"/>
              </a:ext>
            </a:extLst>
          </p:cNvPr>
          <p:cNvGraphicFramePr>
            <a:graphicFrameLocks noGrp="1"/>
          </p:cNvGraphicFramePr>
          <p:nvPr/>
        </p:nvGraphicFramePr>
        <p:xfrm>
          <a:off x="5136464" y="12859098"/>
          <a:ext cx="26303073" cy="309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46368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820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Parameters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combiner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695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2024-10-31T03:54:49Z</dcterms:modified>
</cp:coreProperties>
</file>