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8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699D-0263-5EF7-B43D-E358F5E70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84C5D9-F51F-731B-C305-10B90F5AD8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C069C-3DBE-AC53-7B72-8CB14DF60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3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D4E71-EE3A-656C-5A06-21918A47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04B6AFD2-CE3B-3E2E-B5EA-6FBE63CD4C8D}"/>
              </a:ext>
            </a:extLst>
          </p:cNvPr>
          <p:cNvSpPr/>
          <p:nvPr/>
        </p:nvSpPr>
        <p:spPr>
          <a:xfrm>
            <a:off x="952498" y="459786"/>
            <a:ext cx="464870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8FB2ED1C-21CA-0AA7-3DAE-FE88C58DCCC9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51E5B0A1-7FB0-E569-53C1-20549411F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913CAD02-7D55-F602-7568-6B4C7C5FF775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62CDA681-C316-2CC4-E30F-28FFE326E638}"/>
              </a:ext>
            </a:extLst>
          </p:cNvPr>
          <p:cNvSpPr/>
          <p:nvPr/>
        </p:nvSpPr>
        <p:spPr>
          <a:xfrm>
            <a:off x="952500" y="18489726"/>
            <a:ext cx="16008688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Instant, </a:t>
            </a: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ZonedDateTime</a:t>
            </a:r>
            <a:r>
              <a:rPr lang="en-US" sz="4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Duration, Period and </a:t>
            </a:r>
            <a:r>
              <a:rPr lang="en-US" sz="4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ChronoUnit.between</a:t>
            </a:r>
            <a:endParaRPr lang="en-US" sz="4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83C7ED-E49D-399C-CFE3-E60C11EF7207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Instant class is designed to represent only a point in time, or a timestamp.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Internally, it stores a value in seconds and nanoseconds, from the fixed epoch time of 1970-01-01Z.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such, an Instant can't be formatted as a date or time, without providing time-zone information.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printed, Z is used as the suffix to indicate this timestamp is in reference to UTC.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allows for comparisons, regardless of time zones or operating systems, which is why it's an effective timestamp.</a:t>
            </a:r>
          </a:p>
        </p:txBody>
      </p:sp>
    </p:spTree>
    <p:extLst>
      <p:ext uri="{BB962C8B-B14F-4D97-AF65-F5344CB8AC3E}">
        <p14:creationId xmlns:p14="http://schemas.microsoft.com/office/powerpoint/2010/main" val="309130687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110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2024-11-27T03:30:22Z</dcterms:modified>
</cp:coreProperties>
</file>