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6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7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7/docs/api/java.base/java/util/regex/Pattern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ntrinsicservices.atlassian.net/wiki/pages/createpage.action?spaceKey=OJ1R&amp;title=0-9&amp;linkCreation=true&amp;fromPageId=38445056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5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4" Type="http://schemas.openxmlformats.org/officeDocument/2006/relationships/hyperlink" Target="https://intrinsicservices.atlassian.net/wiki/pages/createpage.action?spaceKey=OJ1R&amp;title=abc&amp;linkCreation=true&amp;fromPageId=38445056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06130"/>
            <a:ext cx="34782670" cy="15225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can be made up of combinations of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have no additional meaning and are a one to one match. If you specify the literal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code will match on the first occurrence of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in your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Some of these are predefined, others you can define yourself. The period or dot is an example of a predefined character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metacharacters identify the number of occurrences of a character class or literal, required to make a match. I used the asterisk, but there are several others I'll review shortly.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anchors. These specify the position in the text, for example at the start of the text or the 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identify and allow for the capturing of subexpressions.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on this slide displays some common metacharacters that fall into these categories.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these examples and more by looking at Java's Pattern Class API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89CBFE-8D30-CB80-1CCA-4B81BA12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37222"/>
              </p:ext>
            </p:extLst>
          </p:nvPr>
        </p:nvGraphicFramePr>
        <p:xfrm>
          <a:off x="952497" y="7117307"/>
          <a:ext cx="34782668" cy="58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28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46938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936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 Classes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pl-PL" sz="5400" b="0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 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a-g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A-Z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0-9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[^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</a:t>
                      </a: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pl-PL" sz="5400" b="1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\d  \s \w</a:t>
                      </a:r>
                      <a:endParaRPr lang="pl-PL" sz="5400" b="0" i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   +  ?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83116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Boundary matchers (or anchors)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  $   \b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3733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Groups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AF1EBE-9B5D-E9CF-99F5-71BC049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95057"/>
              </p:ext>
            </p:extLst>
          </p:nvPr>
        </p:nvGraphicFramePr>
        <p:xfrm>
          <a:off x="952497" y="15794448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https://docs.oracle.com/en/java/javase/17/docs/api/java.base/java/util/regex/Pattern.html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004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4698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 defined with square brackets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in square brackets may have a different meaning.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a dot in square brackets will represent a literal period, and not a meta character to match any character. 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AF1EBE-9B5D-E9CF-99F5-71BC049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95287"/>
              </p:ext>
            </p:extLst>
          </p:nvPr>
        </p:nvGraphicFramePr>
        <p:xfrm>
          <a:off x="952500" y="6044967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019CE-599A-58F3-3815-0E9F41F9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07203"/>
              </p:ext>
            </p:extLst>
          </p:nvPr>
        </p:nvGraphicFramePr>
        <p:xfrm>
          <a:off x="952500" y="11029248"/>
          <a:ext cx="34782668" cy="315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767">
                  <a:extLst>
                    <a:ext uri="{9D8B030D-6E8A-4147-A177-3AD203B41FA5}">
                      <a16:colId xmlns:a16="http://schemas.microsoft.com/office/drawing/2014/main" val="1660426090"/>
                    </a:ext>
                  </a:extLst>
                </a:gridCol>
                <a:gridCol w="327819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[.]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Means a single period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903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674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six different quantifiers you can use in your regular expressions.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604727-86F3-8F15-675F-6AB45CBF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3380"/>
              </p:ext>
            </p:extLst>
          </p:nvPr>
        </p:nvGraphicFramePr>
        <p:xfrm>
          <a:off x="952498" y="6179923"/>
          <a:ext cx="34782669" cy="874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2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0028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881816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8142529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Example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Examples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empty string, b, bb, 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one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b, bb, 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one time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colou?r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 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exactly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135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b{2,}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bb, bbb, bbbb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3756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m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but not more than m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b{3, 4}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9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635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8512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common boundary matchers or anchors.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604727-86F3-8F15-675F-6AB45CBF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73402"/>
              </p:ext>
            </p:extLst>
          </p:nvPr>
        </p:nvGraphicFramePr>
        <p:xfrm>
          <a:off x="952498" y="6179923"/>
          <a:ext cx="34782669" cy="492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95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517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376087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10626237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metacharacter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Notes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start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"^."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end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".$"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last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word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"\\b"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word in a string.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899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595</Words>
  <Application>Microsoft Office PowerPoint</Application>
  <PresentationFormat>Custom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2023-07-25T10:55:36Z</dcterms:modified>
</cp:coreProperties>
</file>