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3057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Functionality in Common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File, Path,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you quite a bit of the functionality you'd expect from a File System, and the methods you'd use for each of these classes.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BB4767-9DBF-B9C9-0EDB-65408CC48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01278"/>
              </p:ext>
            </p:extLst>
          </p:nvPr>
        </p:nvGraphicFramePr>
        <p:xfrm>
          <a:off x="952499" y="5284687"/>
          <a:ext cx="34782669" cy="1200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412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66892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3129621">
                  <a:extLst>
                    <a:ext uri="{9D8B030D-6E8A-4147-A177-3AD203B41FA5}">
                      <a16:colId xmlns:a16="http://schemas.microsoft.com/office/drawing/2014/main" val="4253261995"/>
                    </a:ext>
                  </a:extLst>
                </a:gridCol>
              </a:tblGrid>
              <a:tr h="1222335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Functionality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instance methods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static methods, with Path argument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871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create file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createNewFile()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createFile(Path p)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74381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delete directory of file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delete(Path p)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deleteIfExists(Path p)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16814"/>
                  </a:ext>
                </a:extLst>
              </a:tr>
              <a:tr h="174381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check path type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isDirectory()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isFile()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isDirectory(Path p)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isRegularFile(Path p)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01670"/>
                  </a:ext>
                </a:extLst>
              </a:tr>
              <a:tr h="13871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get byte size of file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length()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size(Path p)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35269"/>
                  </a:ext>
                </a:extLst>
              </a:tr>
              <a:tr h="13871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 directory contents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listFiles</a:t>
                      </a:r>
                      <a:endParaRPr lang="en-PH" sz="44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list(Path p)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72705"/>
                  </a:ext>
                </a:extLst>
              </a:tr>
              <a:tr h="174381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create directory or directories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mkdir()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mkdirs()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createDirectory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(Path p)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createDirectories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(Path p)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24667"/>
                  </a:ext>
                </a:extLst>
              </a:tr>
              <a:tr h="13871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Rename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renameTo</a:t>
                      </a: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(File </a:t>
                      </a: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dest</a:t>
                      </a: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move(Path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src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Path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dest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3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7396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file operations have been improved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File, Path,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NIO2 types include support for: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Asynchronous file I/O operations.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locking, including more granular locking.  This means, instead of locking the entire file, a region of it can be locked.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metadata retrieval.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Symbolic link manipulation.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system notifications. This means changes occurring on a path, can be made watchable to registered services.</a:t>
            </a:r>
          </a:p>
        </p:txBody>
      </p:sp>
    </p:spTree>
    <p:extLst>
      <p:ext uri="{BB962C8B-B14F-4D97-AF65-F5344CB8AC3E}">
        <p14:creationId xmlns:p14="http://schemas.microsoft.com/office/powerpoint/2010/main" val="306387743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7079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file operations are better performant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File, Path,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types are non-blocking, meaning asynchronous access to resources, by multiple threads, is supported.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manage memory more efficiently, reading and writing files directly to and from memory into buffers, through something called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FileChannel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read from or write to multiple buffers in a single operation.</a:t>
            </a:r>
          </a:p>
        </p:txBody>
      </p:sp>
    </p:spTree>
    <p:extLst>
      <p:ext uri="{BB962C8B-B14F-4D97-AF65-F5344CB8AC3E}">
        <p14:creationId xmlns:p14="http://schemas.microsoft.com/office/powerpoint/2010/main" val="314569896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301</Words>
  <Application>Microsoft Office PowerPoint</Application>
  <PresentationFormat>Custom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2023-08-14T16:17:12Z</dcterms:modified>
</cp:coreProperties>
</file>