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1" r:id="rId4"/>
    <p:sldId id="283" r:id="rId5"/>
    <p:sldId id="284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690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when two or more threads are continuously reacting, each responding to the other's actions.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never successfully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different examples of this problem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479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'Maze'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90335"/>
            <a:ext cx="19189013" cy="156807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I'll use a simple maze to demonstrate how you and your friend, in the escape room's maze, might be caught in a live lock scenario.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creating a 4 by 4 maze, and the paths are shown by the arrows.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two people in the maze searching for each other, Grace and Adam.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Grace is at position (1 1), and Adam is at position (3 3).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Adam, if he moves to the next position, will go to position (0  0), or the top left corner.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30CC9F7E-8D9C-E287-F0E5-E8CDACA1DC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t="4972" r="4526" b="4509"/>
          <a:stretch/>
        </p:blipFill>
        <p:spPr>
          <a:xfrm>
            <a:off x="20622854" y="3782457"/>
            <a:ext cx="15112314" cy="13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9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479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'Maze'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493596"/>
            <a:ext cx="34782670" cy="44377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the first grid shows the starting positions of both players.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second grid, Adam has moved 4 places from his original position at (3 3), and each cell he searched so far, he hasn't found Grace.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DF8E0-A16D-4214-1F68-343EC1B5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1223"/>
              </p:ext>
            </p:extLst>
          </p:nvPr>
        </p:nvGraphicFramePr>
        <p:xfrm>
          <a:off x="2589255" y="2794653"/>
          <a:ext cx="31397489" cy="1030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0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4661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503243">
                  <a:extLst>
                    <a:ext uri="{9D8B030D-6E8A-4147-A177-3AD203B41FA5}">
                      <a16:colId xmlns:a16="http://schemas.microsoft.com/office/drawing/2014/main" val="3115125714"/>
                    </a:ext>
                  </a:extLst>
                </a:gridCol>
              </a:tblGrid>
              <a:tr h="1342023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Starting Position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Adam Searching For Grace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Grace Searching for Adam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96331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B9ED468-7C4D-F245-92A7-1E1A614A91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t="3047" r="2559" b="4908"/>
          <a:stretch/>
        </p:blipFill>
        <p:spPr>
          <a:xfrm>
            <a:off x="2842129" y="4249111"/>
            <a:ext cx="9965134" cy="8619359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642C7C3-3EC0-17F3-2AD7-CBC9AE00A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3997" r="1832" b="3201"/>
          <a:stretch/>
        </p:blipFill>
        <p:spPr>
          <a:xfrm>
            <a:off x="13288889" y="4286182"/>
            <a:ext cx="9965134" cy="8586641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D61D118-F76F-1FA3-0E9E-02BA91780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3251" r="2400" b="3000"/>
          <a:stretch/>
        </p:blipFill>
        <p:spPr>
          <a:xfrm>
            <a:off x="23735649" y="4257314"/>
            <a:ext cx="9965134" cy="86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055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479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'Maze'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493596"/>
            <a:ext cx="34782670" cy="44377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shown as gray cells, and have not G in them, meaning Grace wasn't there.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Grace is searching, and Adam is standing still, then we have the third grid.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DF8E0-A16D-4214-1F68-343EC1B56BBE}"/>
              </a:ext>
            </a:extLst>
          </p:cNvPr>
          <p:cNvGraphicFramePr>
            <a:graphicFrameLocks noGrp="1"/>
          </p:cNvGraphicFramePr>
          <p:nvPr/>
        </p:nvGraphicFramePr>
        <p:xfrm>
          <a:off x="2589255" y="2794653"/>
          <a:ext cx="31397489" cy="1030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0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4661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503243">
                  <a:extLst>
                    <a:ext uri="{9D8B030D-6E8A-4147-A177-3AD203B41FA5}">
                      <a16:colId xmlns:a16="http://schemas.microsoft.com/office/drawing/2014/main" val="3115125714"/>
                    </a:ext>
                  </a:extLst>
                </a:gridCol>
              </a:tblGrid>
              <a:tr h="1342023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Starting Position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Adam Searching For Grace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Grace Searching for Adam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96331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B9ED468-7C4D-F245-92A7-1E1A614A91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t="3047" r="2559" b="4908"/>
          <a:stretch/>
        </p:blipFill>
        <p:spPr>
          <a:xfrm>
            <a:off x="2842129" y="4249111"/>
            <a:ext cx="9965134" cy="8619359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642C7C3-3EC0-17F3-2AD7-CBC9AE00A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3997" r="1832" b="3201"/>
          <a:stretch/>
        </p:blipFill>
        <p:spPr>
          <a:xfrm>
            <a:off x="13288889" y="4286182"/>
            <a:ext cx="9965134" cy="8586641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D61D118-F76F-1FA3-0E9E-02BA91780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3251" r="2400" b="3000"/>
          <a:stretch/>
        </p:blipFill>
        <p:spPr>
          <a:xfrm>
            <a:off x="23735649" y="4257314"/>
            <a:ext cx="9965134" cy="86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231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479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'Maze'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493596"/>
            <a:ext cx="34782670" cy="44377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Grace started in position (1 1), and has moved to (2 1), and all the cells along her path are marked as not A, because Adam wasn't there.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algorithm is only good, if one player stays put.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0DF8E0-A16D-4214-1F68-343EC1B56BBE}"/>
              </a:ext>
            </a:extLst>
          </p:cNvPr>
          <p:cNvGraphicFramePr>
            <a:graphicFrameLocks noGrp="1"/>
          </p:cNvGraphicFramePr>
          <p:nvPr/>
        </p:nvGraphicFramePr>
        <p:xfrm>
          <a:off x="2589255" y="2794653"/>
          <a:ext cx="31397489" cy="1030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0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4661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503243">
                  <a:extLst>
                    <a:ext uri="{9D8B030D-6E8A-4147-A177-3AD203B41FA5}">
                      <a16:colId xmlns:a16="http://schemas.microsoft.com/office/drawing/2014/main" val="3115125714"/>
                    </a:ext>
                  </a:extLst>
                </a:gridCol>
              </a:tblGrid>
              <a:tr h="1342023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Starting Position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Adam Searching For Grace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Grace Searching for Adam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96331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US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B9ED468-7C4D-F245-92A7-1E1A614A91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t="3047" r="2559" b="4908"/>
          <a:stretch/>
        </p:blipFill>
        <p:spPr>
          <a:xfrm>
            <a:off x="2842129" y="4249111"/>
            <a:ext cx="9965134" cy="8619359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642C7C3-3EC0-17F3-2AD7-CBC9AE00A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3997" r="1832" b="3201"/>
          <a:stretch/>
        </p:blipFill>
        <p:spPr>
          <a:xfrm>
            <a:off x="13288889" y="4286182"/>
            <a:ext cx="9965134" cy="8586641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D61D118-F76F-1FA3-0E9E-02BA91780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3251" r="2400" b="3000"/>
          <a:stretch/>
        </p:blipFill>
        <p:spPr>
          <a:xfrm>
            <a:off x="23735649" y="4257314"/>
            <a:ext cx="9965134" cy="86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92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082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difficult to debug and fix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Livelocks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difficult to debug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fix.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there are a few general things you can do to avoid them: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 having threads that are constantly checking each other's states.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timeouts to prevent threads from waiting indefinitely for each other.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randomization to break the symmetry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123733646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418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2023-11-02T07:53:54Z</dcterms:modified>
</cp:coreProperties>
</file>