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7" r:id="rId2"/>
    <p:sldId id="279" r:id="rId3"/>
    <p:sldId id="280" r:id="rId4"/>
    <p:sldId id="281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20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14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79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45216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Object instance monitor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Synchronization, synchronized blocks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 object instance in Java has a built-in </a:t>
            </a:r>
            <a:r>
              <a:rPr lang="en-US" sz="6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intrinsic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lock, also known as a monitor lock.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thread acquires a lock by executing a synchronized method on the instance, or by using the instance as the parameter to a synchronized statement.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thread releases a lock when it exits from a synchronized block or method, even if it throws an exception.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one thread at a time can acquire this lock, which prevents all other threads from accessing the instance's state, until the lock is released.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other threads, which want access to the instance's state  through synchronized code, will block, and wait, until they can acquire a lock.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867561"/>
            <a:ext cx="35577047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7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synchronized statement can be applied to a more granular code block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Synchronization, synchronized blocks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synchronized statement is usually a better option in most circumstances, since it limits the scope of synchronization, to the critical section of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other words, it gives you much more granular control, over when you want other threads to block.</a:t>
            </a:r>
          </a:p>
        </p:txBody>
      </p:sp>
    </p:spTree>
    <p:extLst>
      <p:ext uri="{BB962C8B-B14F-4D97-AF65-F5344CB8AC3E}">
        <p14:creationId xmlns:p14="http://schemas.microsoft.com/office/powerpoint/2010/main" val="253661336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867561"/>
            <a:ext cx="36247102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7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synchronized statement can be applied to a more granular object in state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Synchronization, synchronized blocks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synchronized block can use a different object, on which to acquire its lock.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that code, accessing this bank account instance, wouldn't have to block entirely.</a:t>
            </a:r>
          </a:p>
        </p:txBody>
      </p:sp>
    </p:spTree>
    <p:extLst>
      <p:ext uri="{BB962C8B-B14F-4D97-AF65-F5344CB8AC3E}">
        <p14:creationId xmlns:p14="http://schemas.microsoft.com/office/powerpoint/2010/main" val="148711699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30121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Reentrant Synchronization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Synchronization, synchronized blocks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said that once a thread acquires a lock, all other threads will block, which also require that lock.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Because these method calls are executed from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same thread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any nested calls which try to acquire the lock, won't block, because the current thread already has 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feature is called Reentrant Synchronization.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Without this, threads could block indefinitely.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concept is built into the Java language, and it's based on the monitor mechanism.</a:t>
            </a:r>
          </a:p>
        </p:txBody>
      </p:sp>
    </p:spTree>
    <p:extLst>
      <p:ext uri="{BB962C8B-B14F-4D97-AF65-F5344CB8AC3E}">
        <p14:creationId xmlns:p14="http://schemas.microsoft.com/office/powerpoint/2010/main" val="426811105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349</Words>
  <Application>Microsoft Office PowerPoint</Application>
  <PresentationFormat>Custom</PresentationFormat>
  <Paragraphs>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2023-10-11T00:58:37Z</dcterms:modified>
</cp:coreProperties>
</file>