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7" r:id="rId2"/>
    <p:sldId id="279" r:id="rId3"/>
    <p:sldId id="281" r:id="rId4"/>
    <p:sldId id="282" r:id="rId5"/>
    <p:sldId id="283" r:id="rId6"/>
    <p:sldId id="280" r:id="rId7"/>
    <p:sldId id="284" r:id="rId8"/>
    <p:sldId id="285" r:id="rId9"/>
    <p:sldId id="288" r:id="rId10"/>
    <p:sldId id="286" r:id="rId11"/>
    <p:sldId id="287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7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7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8642"/>
            <a:ext cx="34358765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 between executing run and start on a thread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big difference between calling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run()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start()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execute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it's executed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the running thread it's invoked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your code to be run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must call the start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941702"/>
            <a:ext cx="34461357" cy="1277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Implementing a Runnable and creating a Thread instance with it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extend any class and still implement Runnable.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class (if you create a class) is loosely coupled to the Thread class, which makes it easier to maintain.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anonymous classes, lambda expressions, or method references, to very quickly describe thread behavior.</a:t>
            </a:r>
          </a:p>
        </p:txBody>
      </p:sp>
    </p:spTree>
    <p:extLst>
      <p:ext uri="{BB962C8B-B14F-4D97-AF65-F5344CB8AC3E}">
        <p14:creationId xmlns:p14="http://schemas.microsoft.com/office/powerpoint/2010/main" val="134336909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954059"/>
            <a:ext cx="34797988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of Implementing a Runnable and creating a Thread instance with it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 have less control over the thread's behavior and properties.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can't access the thread's methods and fields directly, from the run method.</a:t>
            </a:r>
          </a:p>
        </p:txBody>
      </p:sp>
    </p:spTree>
    <p:extLst>
      <p:ext uri="{BB962C8B-B14F-4D97-AF65-F5344CB8AC3E}">
        <p14:creationId xmlns:p14="http://schemas.microsoft.com/office/powerpoint/2010/main" val="307244066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3103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native modifier on a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native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modifier indicates that this method's source code isn't written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written in another language, such as C or C++.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in this example, is part of a native library, such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654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1550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 native library?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reasons to do this include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system-level functionality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platform-specific.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interface with hardware.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optimize performance for tasks that might be computationally-intensive.</a:t>
            </a:r>
          </a:p>
        </p:txBody>
      </p:sp>
    </p:spTree>
    <p:extLst>
      <p:ext uri="{BB962C8B-B14F-4D97-AF65-F5344CB8AC3E}">
        <p14:creationId xmlns:p14="http://schemas.microsoft.com/office/powerpoint/2010/main" val="350143815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9915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Runnable is a Functional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recognize that Runnable is a functional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functional method, or its single access method, is the run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 you see a Runnable type, it's a target for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any class implement the Runnable interface to run asynchronously.</a:t>
            </a:r>
          </a:p>
        </p:txBody>
      </p:sp>
    </p:spTree>
    <p:extLst>
      <p:ext uri="{BB962C8B-B14F-4D97-AF65-F5344CB8AC3E}">
        <p14:creationId xmlns:p14="http://schemas.microsoft.com/office/powerpoint/2010/main" val="39562902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470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Extending the Thread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68059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extending the Thread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subclass overrides the Thread's run method, to provide the concurrent thread's task.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this thread, you create a new instance of your subclass, with a no argument constructor, and execute the start method on that instance.</a:t>
            </a:r>
          </a:p>
        </p:txBody>
      </p:sp>
      <p:pic>
        <p:nvPicPr>
          <p:cNvPr id="3" name="Picture 2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CEFF46E4-77B1-F5E3-7FD4-966B04244D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6348" r="6261" b="6080"/>
          <a:stretch/>
        </p:blipFill>
        <p:spPr>
          <a:xfrm>
            <a:off x="18052649" y="4405727"/>
            <a:ext cx="17682519" cy="117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615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0313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Extending Thread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more control over the thread's behavior and properties.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access the thread's methods and fields directly from your sub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a new thread for each task.</a:t>
            </a:r>
          </a:p>
        </p:txBody>
      </p:sp>
    </p:spTree>
    <p:extLst>
      <p:ext uri="{BB962C8B-B14F-4D97-AF65-F5344CB8AC3E}">
        <p14:creationId xmlns:p14="http://schemas.microsoft.com/office/powerpoint/2010/main" val="34797648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156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of Extending Thread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only extend one class in Java, so your subclass can't extend any other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class is tightly coupled to the Thread class, which may make it difficult to maintain.</a:t>
            </a:r>
          </a:p>
        </p:txBody>
      </p:sp>
    </p:spTree>
    <p:extLst>
      <p:ext uri="{BB962C8B-B14F-4D97-AF65-F5344CB8AC3E}">
        <p14:creationId xmlns:p14="http://schemas.microsoft.com/office/powerpoint/2010/main" val="336691880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805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Runnable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10E1EB-3DFB-84D6-32BE-F35BF84209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10723" r="1579" b="7450"/>
          <a:stretch/>
        </p:blipFill>
        <p:spPr>
          <a:xfrm>
            <a:off x="5871776" y="2916195"/>
            <a:ext cx="24832448" cy="8637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492940-6C65-078B-C726-E570A4D6322B}"/>
              </a:ext>
            </a:extLst>
          </p:cNvPr>
          <p:cNvSpPr/>
          <p:nvPr/>
        </p:nvSpPr>
        <p:spPr>
          <a:xfrm>
            <a:off x="952499" y="12375308"/>
            <a:ext cx="34782667" cy="57509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Besides extending the Thread class, you can create threads, by implementing the Runnable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allows any class, to implement Runnable, meaning any class at all, can be used in a thread.</a:t>
            </a:r>
          </a:p>
        </p:txBody>
      </p:sp>
    </p:spTree>
    <p:extLst>
      <p:ext uri="{BB962C8B-B14F-4D97-AF65-F5344CB8AC3E}">
        <p14:creationId xmlns:p14="http://schemas.microsoft.com/office/powerpoint/2010/main" val="14323205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805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Runnable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Creation and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9" y="12375308"/>
            <a:ext cx="34782667" cy="57509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passed to the Thread constructor, that accepts a Runnable.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pass an anonymous class, lambda expression, or a method reference to this constructor, to create an instance of a Thread.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again call start on the new thread instance, to execute the code asynchronously.</a:t>
            </a:r>
          </a:p>
        </p:txBody>
      </p:sp>
      <p:pic>
        <p:nvPicPr>
          <p:cNvPr id="2" name="Picture 1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80195-C8B0-B4D1-3630-DB9F1CA42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10723" r="1579" b="7450"/>
          <a:stretch/>
        </p:blipFill>
        <p:spPr>
          <a:xfrm>
            <a:off x="5871776" y="2916195"/>
            <a:ext cx="24832448" cy="86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968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624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2023-09-21T10:50:56Z</dcterms:modified>
</cp:coreProperties>
</file>