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4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4661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 working with databases via JDBC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56705"/>
            <a:ext cx="34782670" cy="1546952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many challenges and concerns, when you're working with databases via JDBC.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consider addressing, at least some of the problems listed on this slide, with server solutions.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often done with functions and routines, written in SQL, or transactional or procedural languages, that integrate easily with SQL.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items are often called stored procedures as a category, though there are two separate database artifacts, the procedure and the function.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1BDA74-3012-F82A-27DD-6286669396E0}"/>
              </a:ext>
            </a:extLst>
          </p:cNvPr>
          <p:cNvSpPr/>
          <p:nvPr/>
        </p:nvSpPr>
        <p:spPr>
          <a:xfrm>
            <a:off x="952498" y="4019222"/>
            <a:ext cx="11268334" cy="661994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Tuning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 Management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 Leaks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Type Mapping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584CB8-53B5-43F3-BBF1-53F5805C3A26}"/>
              </a:ext>
            </a:extLst>
          </p:cNvPr>
          <p:cNvSpPr/>
          <p:nvPr/>
        </p:nvSpPr>
        <p:spPr>
          <a:xfrm>
            <a:off x="12220832" y="4019222"/>
            <a:ext cx="11268334" cy="661994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Concurrency Control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Scalability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Integration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Vendor Lock-In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0A135-6063-F708-4B29-7C23FD35CD91}"/>
              </a:ext>
            </a:extLst>
          </p:cNvPr>
          <p:cNvSpPr/>
          <p:nvPr/>
        </p:nvSpPr>
        <p:spPr>
          <a:xfrm>
            <a:off x="23489163" y="4019222"/>
            <a:ext cx="11268334" cy="661994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Injection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2555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Stored Procedure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9AFDF-EF6A-440B-5AA4-AD107AE00DA1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Stored procedures are a way to encapsulate complex SQL logic, and data manipulation, into reusable modules.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help to improve application performance, modularity, and security.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precompiled queries, or segments of code, that are stored as just another database object.</a:t>
            </a:r>
          </a:p>
        </p:txBody>
      </p:sp>
    </p:spTree>
    <p:extLst>
      <p:ext uri="{BB962C8B-B14F-4D97-AF65-F5344CB8AC3E}">
        <p14:creationId xmlns:p14="http://schemas.microsoft.com/office/powerpoint/2010/main" val="152130161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6915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9AFDF-EF6A-440B-5AA4-AD107AE00DA1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the execution, and retrieval of results, from these code segments, with a special kind of statement, named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this first takes a parameterized string, when you get an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 referenced will already be compiled in the database server.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a method in Java, you pass in data with parameters, and you may or may not get data back.</a:t>
            </a:r>
          </a:p>
        </p:txBody>
      </p:sp>
    </p:spTree>
    <p:extLst>
      <p:ext uri="{BB962C8B-B14F-4D97-AF65-F5344CB8AC3E}">
        <p14:creationId xmlns:p14="http://schemas.microsoft.com/office/powerpoint/2010/main" val="65981089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259</Words>
  <Application>Microsoft Office PowerPoint</Application>
  <PresentationFormat>Custom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2023-12-07T04:20:46Z</dcterms:modified>
</cp:coreProperties>
</file>