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7" r:id="rId2"/>
    <p:sldId id="279" r:id="rId3"/>
    <p:sldId id="281" r:id="rId4"/>
    <p:sldId id="282" r:id="rId5"/>
    <p:sldId id="283" r:id="rId6"/>
    <p:sldId id="280" r:id="rId7"/>
    <p:sldId id="284" r:id="rId8"/>
    <p:sldId id="285" r:id="rId9"/>
    <p:sldId id="286" r:id="rId10"/>
    <p:sldId id="288" r:id="rId1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3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86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1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5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2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9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61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5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8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2594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Schema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Basics in Ten Minutes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53267"/>
            <a:ext cx="17224288" cy="14978037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section is for those of you who are new to databases and database terminology.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I'll give you a quick tour of a Relational Database Management System, or RDBMS, and the objects we'll be working with, in case these might be unfamiliar to you.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highest level, data is organized into a schema.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used to group related database objects together.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schema represents a logical grouping, or namespace, for database objects such as tables, views, and procedures.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247BB12-CF0E-6AC4-F820-10B571DFD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669" y="4285904"/>
            <a:ext cx="16731499" cy="10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220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Basics in Ten Minutes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join is a SQL clause, that combines rows from two or more tables, based on a common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Joins are used to create more complex queries, and to retrieve data from multiple related tables simultaneously.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DB4C24-A62B-0C25-B68D-9CBBE0D40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32170"/>
              </p:ext>
            </p:extLst>
          </p:nvPr>
        </p:nvGraphicFramePr>
        <p:xfrm>
          <a:off x="952500" y="9475742"/>
          <a:ext cx="34782668" cy="77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6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903780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51069"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Join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Inner join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8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all rows from both tables where the join condition is met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66765"/>
                  </a:ext>
                </a:extLst>
              </a:tr>
              <a:tr h="1334529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Left join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8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all rows from the left table, even if there is no matching row in the right table.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575998"/>
                  </a:ext>
                </a:extLst>
              </a:tr>
              <a:tr h="1396314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Right join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8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all rows from the right table, even if there is no matching row in the left table.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06193"/>
                  </a:ext>
                </a:extLst>
              </a:tr>
              <a:tr h="1334530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Full join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8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all rows from both tables, regardless of whether there is a matching row in the other table.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111652"/>
                  </a:ext>
                </a:extLst>
              </a:tr>
              <a:tr h="1235675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Cross join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800" dirty="0">
                          <a:solidFill>
                            <a:srgbClr val="1F1F1F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all possible combinations of rows from the two tables. </a:t>
                      </a:r>
                      <a:endParaRPr lang="en-US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897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83840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7158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database a schema?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Basics in Ten Minutes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some database systems, like PostgreSQL and Oracle, the term "schema" is used to represent the namespace within a database where objects are organized.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systems can have multiple schemas within a single database.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database systems, like MySQL, the term schema is often used interchangeably with database.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MySQL, you typically create databases, and refer to them as such, but the SQL Workbench refers to them as schemas.</a:t>
            </a:r>
          </a:p>
        </p:txBody>
      </p:sp>
    </p:spTree>
    <p:extLst>
      <p:ext uri="{BB962C8B-B14F-4D97-AF65-F5344CB8AC3E}">
        <p14:creationId xmlns:p14="http://schemas.microsoft.com/office/powerpoint/2010/main" val="353776799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2601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Database Objects or Artifacts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Basics in Ten Minutes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49D94B-B9AD-EDEF-91CC-A031E4876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32773"/>
              </p:ext>
            </p:extLst>
          </p:nvPr>
        </p:nvGraphicFramePr>
        <p:xfrm>
          <a:off x="952499" y="4285904"/>
          <a:ext cx="34782670" cy="9006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6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903780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485754"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Database Object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772615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table stores rows or records of data, in attribute fields, with values specific to that record.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987774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 index consists of a table name, a key value and a record locator field, to quickly access a record from a table.  A primary key is a unique identifier for a record.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66765"/>
                  </a:ext>
                </a:extLst>
              </a:tr>
              <a:tr h="1987774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view is a stored query, which can be accessed like a table, but hides the details of the table implementation from the client.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575998"/>
                  </a:ext>
                </a:extLst>
              </a:tr>
              <a:tr h="1772615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User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user represents a package a privileges to database artifacts given to an account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2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82111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6838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Structured Query Language (SQL)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Basics in Ten Minutes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any software, databases also have a language you need to learn to use to work with that software.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databases, the language lets us create objects, populate them with information, create relationships, and query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language is called the Structured Query Language, or SQL.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Relational Databases, the language has become standardized with ANSI SQL, although each database may still retain some of it's own unique clauses or commands.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is divided into two categories, Data Definition Language or DDL, and Data Manipulation Language or DML, which serve two very distinct purposes.</a:t>
            </a:r>
          </a:p>
        </p:txBody>
      </p:sp>
    </p:spTree>
    <p:extLst>
      <p:ext uri="{BB962C8B-B14F-4D97-AF65-F5344CB8AC3E}">
        <p14:creationId xmlns:p14="http://schemas.microsoft.com/office/powerpoint/2010/main" val="26363295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4190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Definition Language (DDL)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Basics in Ten Minutes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3084775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Definition Language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 used to define, create, manage, and modify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objects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DDL statements don't manipulate the data in the object, instead they manipulate data structures, that store and organize the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of the most common DDL statements are shown on this table.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C18F26-CFD2-F835-7475-43978634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25549"/>
              </p:ext>
            </p:extLst>
          </p:nvPr>
        </p:nvGraphicFramePr>
        <p:xfrm>
          <a:off x="14666895" y="4285904"/>
          <a:ext cx="21068273" cy="10105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984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92843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571189"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SQL Command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224739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CREATE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Used to create database objects like tables, indexes, views, and schemas.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96314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ALTER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Used to modify the structure of existing database objects.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66765"/>
                  </a:ext>
                </a:extLst>
              </a:tr>
              <a:tr h="1285102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DROP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Used to delete or remove database object.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575998"/>
                  </a:ext>
                </a:extLst>
              </a:tr>
              <a:tr h="2137719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TRUNCATE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Used to remove all rows from a table while keeping the table structure intact.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22800"/>
                  </a:ext>
                </a:extLst>
              </a:tr>
              <a:tr h="1334530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RENAME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Used to rename database objects.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3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43090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8924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Manipulation Language (DML)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Basics in Ten Minutes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4406948" cy="1384032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Manipulation Language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used to interact with, and manipulate,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stored within the database objects or artifacts.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DML statements perform operations like inserting, updating, retrieving, and deleting data in the database.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of the most common DML statements are shown on this table.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commands are often represented with another acronym, you might be familiar with.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51FE81-DC73-C88E-8409-FCCF36DEF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70255"/>
              </p:ext>
            </p:extLst>
          </p:nvPr>
        </p:nvGraphicFramePr>
        <p:xfrm>
          <a:off x="16063784" y="4285904"/>
          <a:ext cx="19671384" cy="687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68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420969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571189"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SQL Command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3453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SELECT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Used to retrieve data from one or more tables.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9631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INSERT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Used to add new rows of data into a table.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66765"/>
                  </a:ext>
                </a:extLst>
              </a:tr>
              <a:tr h="128510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UPDATE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Used to modify existing data in a table.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575998"/>
                  </a:ext>
                </a:extLst>
              </a:tr>
              <a:tr h="128510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DELETE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Used to remove rows from a table.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2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18533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9017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CRUD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Basics in Ten Minutes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101546"/>
            <a:ext cx="34782670" cy="1491028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acronym is CRUD, and it stands for: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reate: This operation involves creating new records or entries in a database. This is equal to an INSERT command.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ead: The read operation involves retrieving or querying data from a database. This is equal to a SELECT command.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pdate: Updating refers to modifying existing data in a database. This is equal to an UPDATE command.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elete: The delete operation involves removing records or data from a database.  This is equal to a DELETE command.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CRUD represents the fundamental operations for managing data in a database system.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Later, we'll cover different Java frameworks that all aim to simplify database interactions, making it easier to perform CRUD operations in your Java projects.</a:t>
            </a:r>
          </a:p>
        </p:txBody>
      </p:sp>
    </p:spTree>
    <p:extLst>
      <p:ext uri="{BB962C8B-B14F-4D97-AF65-F5344CB8AC3E}">
        <p14:creationId xmlns:p14="http://schemas.microsoft.com/office/powerpoint/2010/main" val="73540327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0147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Relational Database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Basics in Ten Minutes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Unlike a simple spreadsheet, data stored in an RDBMS can be stored in many different tables.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tables can be associated with one another, through different kinds of relationships.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DB4C24-A62B-0C25-B68D-9CBBE0D40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49577"/>
              </p:ext>
            </p:extLst>
          </p:nvPr>
        </p:nvGraphicFramePr>
        <p:xfrm>
          <a:off x="952500" y="9092682"/>
          <a:ext cx="34782668" cy="625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27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512539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99351"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Relationship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70099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to One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8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row in the first table is related to only one row in a second table.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709546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to Many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row in the first table is related to many </a:t>
                      </a:r>
                      <a:r>
                        <a:rPr lang="en-US" sz="48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rows in </a:t>
                      </a:r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second table.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66765"/>
                  </a:ext>
                </a:extLst>
              </a:tr>
              <a:tr h="1574138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Many to Many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Many rows in the first table are related to many rows in a second table.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57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61482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08727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Design through Normalization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Basics in Ten Minutes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057354"/>
            <a:ext cx="34782670" cy="140688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normalization is the process of organizing data in a database, mainly to reduce data redundancy, and improve data integrity.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design process which involves breaking down a large table, into smaller related tables, and defining relationships between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process is guided by a set of rules, often called normal forms.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goal of each of these forms is to progressively eliminate redundancy, meaning a data attribute should be represented in only one table, as well as dependency issues.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the design process is complete, you'll have a schema full of tables, with implicit or explicit relationships.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Having data in these separate silos, where no data is repeated, is great for maintenance and storage, but it complicates data retrieval.</a:t>
            </a:r>
          </a:p>
        </p:txBody>
      </p:sp>
    </p:spTree>
    <p:extLst>
      <p:ext uri="{BB962C8B-B14F-4D97-AF65-F5344CB8AC3E}">
        <p14:creationId xmlns:p14="http://schemas.microsoft.com/office/powerpoint/2010/main" val="303591235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1248</Words>
  <Application>Microsoft Office PowerPoint</Application>
  <PresentationFormat>Custom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2023-11-06T07:49:05Z</dcterms:modified>
</cp:coreProperties>
</file>