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9" r:id="rId3"/>
    <p:sldId id="280" r:id="rId4"/>
    <p:sldId id="282" r:id="rId5"/>
    <p:sldId id="283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1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80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4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9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95277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new Entity, named Song, for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music.songs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table.  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the Album Entity, adding a list of your Song entity as a field, and include this list,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output.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the Main class, retrieving a single artist by id, confirming songs are now part of the artist data, that's retrieved.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SongQuery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that's similar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MainQuery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class, from the previous video.  It should include a method to query the music data, returning any artist, with an album with a song that contains matching text of your choice.  For example, the words "Storm", "Dead", or "Soul" are in a variety of song titles, in albums for different artists.  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the artist name, album name and the matching song title, that contained the text.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89534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Challenge - Part 1: Create the Song Entity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fields that line up with the columns in the songs table.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sure to annotate the class and each field correctly.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at least one constructor.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 some getters for fields your application might need access to.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Override or generate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that prints the fields of interest.</a:t>
            </a:r>
          </a:p>
        </p:txBody>
      </p:sp>
    </p:spTree>
    <p:extLst>
      <p:ext uri="{BB962C8B-B14F-4D97-AF65-F5344CB8AC3E}">
        <p14:creationId xmlns:p14="http://schemas.microsoft.com/office/powerpoint/2010/main" val="197033238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81679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Challenge - Part 2: Edit the Album Entity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list of songs to the Album Entity.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annotations to set up proper entity relationships for the new field.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albums, to first sort songs by track number, then output each song on its own line.</a:t>
            </a:r>
          </a:p>
        </p:txBody>
      </p:sp>
    </p:spTree>
    <p:extLst>
      <p:ext uri="{BB962C8B-B14F-4D97-AF65-F5344CB8AC3E}">
        <p14:creationId xmlns:p14="http://schemas.microsoft.com/office/powerpoint/2010/main" val="18350749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62535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Challenge - Part 3: Edit the Main Class, main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test your entity, I want you to edit the Main class and main method.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Importantly, Make sure you test a different artist id, than 202, as it's set up now, because this artist's only album has no songs.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sure you remove or comment out any code, that inserts, or adds data to the entities.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Confirm you're now retrieving songs as well as the other artist data.</a:t>
            </a:r>
          </a:p>
        </p:txBody>
      </p:sp>
    </p:spTree>
    <p:extLst>
      <p:ext uri="{BB962C8B-B14F-4D97-AF65-F5344CB8AC3E}">
        <p14:creationId xmlns:p14="http://schemas.microsoft.com/office/powerpoint/2010/main" val="422662224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03253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Challenge - Part 4: Create a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SongQuery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840325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the main method, Include another method, that uses a JPA Query to select data from the music database.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should use a JPQL query.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should select song titles that contain a specific word or phrase, which you should pass as a method parameter.  At a minimum, the data returned should include artist name, album name, and song title.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your main method execute this method,  printing the artist name, the album name, and the song title of all matches.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if you want a bit of a bonus challenge, create a second method to use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CriteriaBuilder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Query, to produce the same results.  For this challenge, you should try using the multiselect method instead of select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CriteriaQuery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research the join method on Root.  You'll want to use it to perform your joins.</a:t>
            </a:r>
          </a:p>
        </p:txBody>
      </p:sp>
    </p:spTree>
    <p:extLst>
      <p:ext uri="{BB962C8B-B14F-4D97-AF65-F5344CB8AC3E}">
        <p14:creationId xmlns:p14="http://schemas.microsoft.com/office/powerpoint/2010/main" val="78142991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572</Words>
  <Application>Microsoft Office PowerPoint</Application>
  <PresentationFormat>Custom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2024-01-31T08:37:47Z</dcterms:modified>
</cp:coreProperties>
</file>