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80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6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oracle.com/javaee/6/tutorial/doc/bnbrg.html" TargetMode="External"/><Relationship Id="rId5" Type="http://schemas.openxmlformats.org/officeDocument/2006/relationships/hyperlink" Target="https://jakarta.ee/specifications/persistence/3.0/jakarta-persistence-spec-3.0.html#a4665" TargetMode="External"/><Relationship Id="rId4" Type="http://schemas.openxmlformats.org/officeDocument/2006/relationships/hyperlink" Target="https://en.wikibooks.org/wiki/Java_Persistence/JPQ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18598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JPA Tuple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JPA Queries, JPQL Joins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JPA Tuple is an ordered collection of values, retrieved from a database query.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like a lightweight data container, offering more flexibility, than simply returning entire entities, or raw object arrays.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Think of it as a mini-record, holding just the specific data you need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95ECB65-413C-95D4-68C0-7595989F7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367547"/>
              </p:ext>
            </p:extLst>
          </p:nvPr>
        </p:nvGraphicFramePr>
        <p:xfrm>
          <a:off x="896666" y="5811234"/>
          <a:ext cx="34782668" cy="1057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6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057382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000" b="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6009"/>
                  </a:ext>
                </a:extLst>
              </a:tr>
            </a:tbl>
          </a:graphicData>
        </a:graphic>
      </p:graphicFrame>
      <p:sp>
        <p:nvSpPr>
          <p:cNvPr id="126" name="Shape 126"/>
          <p:cNvSpPr/>
          <p:nvPr/>
        </p:nvSpPr>
        <p:spPr>
          <a:xfrm>
            <a:off x="952498" y="459786"/>
            <a:ext cx="618598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JPA Tuple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JPA Queries, JPQL Joins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8403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listed a couple of useful links on this slide, if you want to learn more about JPQL.</a:t>
            </a:r>
          </a:p>
          <a:p>
            <a:pPr algn="l">
              <a:spcAft>
                <a:spcPts val="5022"/>
              </a:spcAft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Wikibooks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Java Persistence/JPQL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https://en.wikibooks.org/wiki/Java_Persistence/JPQL</a:t>
            </a:r>
            <a:endParaRPr lang="en-US" sz="64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Jakarta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Persisence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Query Language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https://jakarta.ee/specifications/persistence/3.0/jakarta-persistence-spec-3.0.html#a4665</a:t>
            </a:r>
            <a:endParaRPr lang="en-US" sz="64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2013 Oracle's The Java EE 6 Tutorial, Creating Queries Using the Java Persistence Query Language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https://docs.oracle.com/javaee/6/tutorial/doc/bnbrg.html</a:t>
            </a:r>
            <a:endParaRPr lang="en-US" sz="64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links will also be listed in the resources section of this video.</a:t>
            </a:r>
          </a:p>
        </p:txBody>
      </p:sp>
    </p:spTree>
    <p:extLst>
      <p:ext uri="{BB962C8B-B14F-4D97-AF65-F5344CB8AC3E}">
        <p14:creationId xmlns:p14="http://schemas.microsoft.com/office/powerpoint/2010/main" val="256664704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187</Words>
  <Application>Microsoft Office PowerPoint</Application>
  <PresentationFormat>Custom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2024-01-31T14:57:58Z</dcterms:modified>
</cp:coreProperties>
</file>