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80" r:id="rId3"/>
    <p:sldId id="279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4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4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915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Level Support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HttpClient, Posting a request, and more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1D2AF-25FB-2776-AF93-1B328DED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65446"/>
              </p:ext>
            </p:extLst>
          </p:nvPr>
        </p:nvGraphicFramePr>
        <p:xfrm>
          <a:off x="952500" y="4404478"/>
          <a:ext cx="34782668" cy="828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12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07344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124098">
                  <a:extLst>
                    <a:ext uri="{9D8B030D-6E8A-4147-A177-3AD203B41FA5}">
                      <a16:colId xmlns:a16="http://schemas.microsoft.com/office/drawing/2014/main" val="1873950092"/>
                    </a:ext>
                  </a:extLst>
                </a:gridCol>
              </a:tblGrid>
              <a:tr h="1180776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HttpClient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HttpURLConnection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Package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java.net.http</a:t>
                      </a: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(Java 11 and later)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java.net (Java 1.1 and later)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0505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 Protocol support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HTTP/1.1 and HTTP/2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HTTP/1.1 only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62327"/>
                  </a:ext>
                </a:extLst>
              </a:tr>
              <a:tr h="145165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Execution model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Synchronous and asynchronous (non-blocking)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Synchronous (blocking) only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79262"/>
                  </a:ext>
                </a:extLst>
              </a:tr>
              <a:tr h="17870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Built-in Handling for Cookies, redirects, &amp; body processing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Requires manual handling, for cookies, redirects, bodies, etc.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19780"/>
                  </a:ext>
                </a:extLst>
              </a:tr>
              <a:tr h="145165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Advanced Features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Compression, Authentication schemes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Limited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1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7882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Design and Ease of Use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HttpClient, Posting a request, and more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1D2AF-25FB-2776-AF93-1B328DED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43033"/>
              </p:ext>
            </p:extLst>
          </p:nvPr>
        </p:nvGraphicFramePr>
        <p:xfrm>
          <a:off x="952500" y="4404477"/>
          <a:ext cx="34782668" cy="684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07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49627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2603319">
                  <a:extLst>
                    <a:ext uri="{9D8B030D-6E8A-4147-A177-3AD203B41FA5}">
                      <a16:colId xmlns:a16="http://schemas.microsoft.com/office/drawing/2014/main" val="1873950092"/>
                    </a:ext>
                  </a:extLst>
                </a:gridCol>
              </a:tblGrid>
              <a:tr h="110663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HttpClient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HttpURLConnection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Package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java.net.http (Java 11 and later)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java.net (Java 1.1 and later)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8624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API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Fluent, builder-based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Traditional, method-based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62327"/>
                  </a:ext>
                </a:extLst>
              </a:tr>
              <a:tr h="198943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Response handling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Reactive streams,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Helper functions for basic response type handling.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Requires traditional stream or byte array read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79262"/>
                  </a:ext>
                </a:extLst>
              </a:tr>
              <a:tr h="134688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Ease of Use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Simplified API, often less code for common tasks.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Verbose for common tasks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1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5681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568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Takeaways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HttpClient, Posting a request, and more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 provides a more modern alternative to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HttpURLConnection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an efficient, and feature-rich API for HTTP interactions.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 has been prioritizing development efforts on HttpClient, indicating a clear preference for its usage in new projects.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Leading frameworks and libraries in the Java ecosystem, such as Spring, are increasingly adopting the JDK's HttpClient.</a:t>
            </a:r>
          </a:p>
        </p:txBody>
      </p:sp>
    </p:spTree>
    <p:extLst>
      <p:ext uri="{BB962C8B-B14F-4D97-AF65-F5344CB8AC3E}">
        <p14:creationId xmlns:p14="http://schemas.microsoft.com/office/powerpoint/2010/main" val="13165979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3751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HttpClient, Posting a request, and more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HttpURLConnection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still usable, but its future is uncertain.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HttpClient for new projects.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preferred choice, due to its modern design, performance, and ease of 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migrating existing code to HttpClient, for better maintainability, and alignment with future Java development trends.</a:t>
            </a:r>
          </a:p>
        </p:txBody>
      </p:sp>
    </p:spTree>
    <p:extLst>
      <p:ext uri="{BB962C8B-B14F-4D97-AF65-F5344CB8AC3E}">
        <p14:creationId xmlns:p14="http://schemas.microsoft.com/office/powerpoint/2010/main" val="59349842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320</Words>
  <Application>Microsoft Office PowerPoint</Application>
  <PresentationFormat>Custom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2024-03-18T09:32:34Z</dcterms:modified>
</cp:coreProperties>
</file>