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88" r:id="rId2"/>
    <p:sldId id="289" r:id="rId3"/>
    <p:sldId id="290" r:id="rId4"/>
    <p:sldId id="291" r:id="rId5"/>
    <p:sldId id="281" r:id="rId6"/>
    <p:sldId id="282" r:id="rId7"/>
    <p:sldId id="283" r:id="rId8"/>
    <p:sldId id="284" r:id="rId9"/>
    <p:sldId id="285" r:id="rId10"/>
    <p:sldId id="287" r:id="rId11"/>
    <p:sldId id="292" r:id="rId1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4D5"/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1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03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9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37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5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8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90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6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5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5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5616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Lets recap what we've learned so far about arrays and discuss some of the common errors that occur when using them.</a:t>
            </a:r>
          </a:p>
        </p:txBody>
      </p:sp>
    </p:spTree>
    <p:extLst>
      <p:ext uri="{BB962C8B-B14F-4D97-AF65-F5344CB8AC3E}">
        <p14:creationId xmlns:p14="http://schemas.microsoft.com/office/powerpoint/2010/main" val="3664989489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387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</a:t>
            </a:r>
            <a:r>
              <a:rPr lang="en-US" sz="10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 Error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E69D1-F00B-80CE-2631-C9B2407E2E23}"/>
              </a:ext>
            </a:extLst>
          </p:cNvPr>
          <p:cNvSpPr/>
          <p:nvPr/>
        </p:nvSpPr>
        <p:spPr>
          <a:xfrm>
            <a:off x="952472" y="2642695"/>
            <a:ext cx="34782668" cy="5847352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9315E-5BA1-27D7-437F-5B1D7DC0698E}"/>
              </a:ext>
            </a:extLst>
          </p:cNvPr>
          <p:cNvSpPr/>
          <p:nvPr/>
        </p:nvSpPr>
        <p:spPr>
          <a:xfrm>
            <a:off x="952472" y="9375104"/>
            <a:ext cx="34782668" cy="726272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0F033-F7E9-FBD5-8086-694327AD0597}"/>
              </a:ext>
            </a:extLst>
          </p:cNvPr>
          <p:cNvSpPr/>
          <p:nvPr/>
        </p:nvSpPr>
        <p:spPr>
          <a:xfrm>
            <a:off x="1064438" y="9528318"/>
            <a:ext cx="34782670" cy="745339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b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10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		-&gt; condition 0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35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1		-&gt; condition 1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20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2		-&gt; condition 2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17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3		-&gt; condition 3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18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4		-&gt; condition 4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6400" b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8B196-F48F-CE4C-71A0-A7D3355FF91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448" y="2841812"/>
            <a:ext cx="23660272" cy="5486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B187B4-8CC0-D7AA-7376-3E4D1DB34745}"/>
              </a:ext>
            </a:extLst>
          </p:cNvPr>
          <p:cNvSpPr/>
          <p:nvPr/>
        </p:nvSpPr>
        <p:spPr>
          <a:xfrm>
            <a:off x="8845421" y="5019869"/>
            <a:ext cx="9629192" cy="1185668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096245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153749"/>
            <a:ext cx="34782670" cy="1301233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enhanced for loop if you're looping through elements from first to last, and you want to process them one at a time, and you're not setting or assigning values to elements.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38D49F-9360-6F61-78B8-7537F62294C4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5535509"/>
          <a:ext cx="22206082" cy="12421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608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755195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Enhanced For Loop (Preferred for this kind of processing)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459649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280329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Traditional For Loop</a:t>
                      </a:r>
                      <a:endParaRPr lang="en-US" sz="5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707241"/>
                  </a:ext>
                </a:extLst>
              </a:tr>
              <a:tr h="478951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894109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787B132-FA81-47EA-7855-AC6883CA1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464" y="13350080"/>
            <a:ext cx="20702738" cy="4483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F4B1F8-88B9-4BEE-3660-01735FE61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464" y="7449611"/>
            <a:ext cx="19634762" cy="4338651"/>
          </a:xfrm>
          <a:prstGeom prst="rect">
            <a:avLst/>
          </a:prstGeom>
        </p:spPr>
      </p:pic>
      <p:sp>
        <p:nvSpPr>
          <p:cNvPr id="3" name="Shape 126">
            <a:extLst>
              <a:ext uri="{FF2B5EF4-FFF2-40B4-BE49-F238E27FC236}">
                <a16:creationId xmlns:a16="http://schemas.microsoft.com/office/drawing/2014/main" id="{C5D9F4D2-2A74-2A90-2147-C2B116FD6B5D}"/>
              </a:ext>
            </a:extLst>
          </p:cNvPr>
          <p:cNvSpPr/>
          <p:nvPr/>
        </p:nvSpPr>
        <p:spPr>
          <a:xfrm>
            <a:off x="952498" y="459786"/>
            <a:ext cx="347867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Enhanced For Loop to avoid some of these errors</a:t>
            </a:r>
          </a:p>
        </p:txBody>
      </p:sp>
    </p:spTree>
    <p:extLst>
      <p:ext uri="{BB962C8B-B14F-4D97-AF65-F5344CB8AC3E}">
        <p14:creationId xmlns:p14="http://schemas.microsoft.com/office/powerpoint/2010/main" val="94493201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5616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is a data structure that allows us to store multiple values of the same type in a single variable.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default values of numeric array elements are set to zero.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are zero-indexed, so an array with n elements is indexed from 0 to n - 1. For example, 10 elements would have the index range from 0 through 9.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we try to access an index that is out of range, Java will give us an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ArrayIndexOutOfBoundsException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indicates that the index is out of range, in other words, out of bounds.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access array elements, we use square braces. This is also known as the array access operator.</a:t>
            </a:r>
          </a:p>
        </p:txBody>
      </p:sp>
    </p:spTree>
    <p:extLst>
      <p:ext uri="{BB962C8B-B14F-4D97-AF65-F5344CB8AC3E}">
        <p14:creationId xmlns:p14="http://schemas.microsoft.com/office/powerpoint/2010/main" val="62830233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3846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 - Creating a New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5635890"/>
            <a:ext cx="34782670" cy="105301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array contains the elements from array[0] through array[4].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5 elements and an index range from 0 to 4.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new keyword is used to create the array and initialize the array elements to their default values.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all the array elements will default to zero because it is an int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arrays, elements would be initialized to false.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use String or other objects, they would be set to a null reference.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50A305-8B74-C15E-0590-2F0DB921C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3972366"/>
            <a:ext cx="12401640" cy="10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8435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1906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 - Creating a new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also initialize an array inline using an array initializer block, as shown here.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define the values for the array in curly braces, in the order I want them assigned, each value separated by a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874BF-5314-7C81-CEEA-A006CA0C6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78" y="5924303"/>
            <a:ext cx="16859372" cy="116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1343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5616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C584B-324E-B50B-BD11-FF52B099D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448" y="2951091"/>
            <a:ext cx="13335096" cy="12192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DE69D1-F00B-80CE-2631-C9B2407E2E23}"/>
              </a:ext>
            </a:extLst>
          </p:cNvPr>
          <p:cNvSpPr/>
          <p:nvPr/>
        </p:nvSpPr>
        <p:spPr>
          <a:xfrm>
            <a:off x="952498" y="2642695"/>
            <a:ext cx="34782668" cy="1836000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A6816A-9B4E-0F57-A9ED-A888BD456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470" y="7524394"/>
            <a:ext cx="26749060" cy="10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2163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5616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E69D1-F00B-80CE-2631-C9B2407E2E23}"/>
              </a:ext>
            </a:extLst>
          </p:cNvPr>
          <p:cNvSpPr/>
          <p:nvPr/>
        </p:nvSpPr>
        <p:spPr>
          <a:xfrm>
            <a:off x="952498" y="2642695"/>
            <a:ext cx="34782670" cy="1836000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2339F-9EFD-C977-387E-F4D4FF4C71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468" y="6087421"/>
            <a:ext cx="26749060" cy="118667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326655-E5EA-38FA-7C40-F140478FBAA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0448" y="2990683"/>
            <a:ext cx="18288132" cy="10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9192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93302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Common Error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E69D1-F00B-80CE-2631-C9B2407E2E23}"/>
              </a:ext>
            </a:extLst>
          </p:cNvPr>
          <p:cNvSpPr/>
          <p:nvPr/>
        </p:nvSpPr>
        <p:spPr>
          <a:xfrm>
            <a:off x="952498" y="2642694"/>
            <a:ext cx="34782644" cy="258187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326655-E5EA-38FA-7C40-F140478FBA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448" y="2990683"/>
            <a:ext cx="18288132" cy="1047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1DAA49-7047-CDB4-0297-F40DC3FE4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75" y="8630130"/>
            <a:ext cx="34782669" cy="93011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69315E-5BA1-27D7-437F-5B1D7DC0698E}"/>
              </a:ext>
            </a:extLst>
          </p:cNvPr>
          <p:cNvSpPr/>
          <p:nvPr/>
        </p:nvSpPr>
        <p:spPr>
          <a:xfrm>
            <a:off x="952472" y="5503778"/>
            <a:ext cx="34782670" cy="2691809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0F033-F7E9-FBD5-8086-694327AD0597}"/>
              </a:ext>
            </a:extLst>
          </p:cNvPr>
          <p:cNvSpPr/>
          <p:nvPr/>
        </p:nvSpPr>
        <p:spPr>
          <a:xfrm>
            <a:off x="952472" y="5559216"/>
            <a:ext cx="34782670" cy="309672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5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index out of range will cause error in other words </a:t>
            </a:r>
            <a:r>
              <a:rPr lang="en-US" sz="5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ArrayIndexOutOfBoundsException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5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have </a:t>
            </a:r>
            <a:r>
              <a:rPr lang="en-US" sz="5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elements and index range is 0 to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CF91B-6FD9-73C4-72B3-91B02CF3171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1787" y="3019931"/>
            <a:ext cx="18288132" cy="205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8148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8822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Common Error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E69D1-F00B-80CE-2631-C9B2407E2E23}"/>
              </a:ext>
            </a:extLst>
          </p:cNvPr>
          <p:cNvSpPr/>
          <p:nvPr/>
        </p:nvSpPr>
        <p:spPr>
          <a:xfrm>
            <a:off x="952472" y="2642695"/>
            <a:ext cx="34782670" cy="5847352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9315E-5BA1-27D7-437F-5B1D7DC0698E}"/>
              </a:ext>
            </a:extLst>
          </p:cNvPr>
          <p:cNvSpPr/>
          <p:nvPr/>
        </p:nvSpPr>
        <p:spPr>
          <a:xfrm>
            <a:off x="952472" y="9375104"/>
            <a:ext cx="34782668" cy="5665844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0F033-F7E9-FBD5-8086-694327AD0597}"/>
              </a:ext>
            </a:extLst>
          </p:cNvPr>
          <p:cNvSpPr/>
          <p:nvPr/>
        </p:nvSpPr>
        <p:spPr>
          <a:xfrm>
            <a:off x="1064438" y="9528319"/>
            <a:ext cx="34782670" cy="75467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b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value= 35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value= 20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value= 17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value= 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BCA24-6AB0-0D1A-00A4-3EBE42CE95F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448" y="2978359"/>
            <a:ext cx="23660272" cy="51816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5C370A-EC01-A336-BC36-423004AB5670}"/>
              </a:ext>
            </a:extLst>
          </p:cNvPr>
          <p:cNvSpPr/>
          <p:nvPr/>
        </p:nvSpPr>
        <p:spPr>
          <a:xfrm>
            <a:off x="3564294" y="5019869"/>
            <a:ext cx="4590661" cy="1185668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861060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387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</a:t>
            </a:r>
            <a:r>
              <a:rPr lang="en-US" sz="10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 Error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E69D1-F00B-80CE-2631-C9B2407E2E23}"/>
              </a:ext>
            </a:extLst>
          </p:cNvPr>
          <p:cNvSpPr/>
          <p:nvPr/>
        </p:nvSpPr>
        <p:spPr>
          <a:xfrm>
            <a:off x="952472" y="2642695"/>
            <a:ext cx="34782668" cy="5847352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9315E-5BA1-27D7-437F-5B1D7DC0698E}"/>
              </a:ext>
            </a:extLst>
          </p:cNvPr>
          <p:cNvSpPr/>
          <p:nvPr/>
        </p:nvSpPr>
        <p:spPr>
          <a:xfrm>
            <a:off x="952472" y="9375104"/>
            <a:ext cx="34782668" cy="726272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0F033-F7E9-FBD5-8086-694327AD0597}"/>
              </a:ext>
            </a:extLst>
          </p:cNvPr>
          <p:cNvSpPr/>
          <p:nvPr/>
        </p:nvSpPr>
        <p:spPr>
          <a:xfrm>
            <a:off x="1064438" y="9528318"/>
            <a:ext cx="34782670" cy="745339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b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10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		-&gt; condition 0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35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1		-&gt; condition 1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20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2		-&gt; condition 2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17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3		-&gt; condition 3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18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4		-&gt; condition 4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ArrayIndexOutOfBoundsException when </a:t>
            </a:r>
            <a:r>
              <a:rPr lang="en-US" sz="64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5 since condition 5 &lt;= 5 is 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FAE66-6B08-1CE1-FC24-D6CC3974D9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448" y="2934656"/>
            <a:ext cx="23641224" cy="5334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B187B4-8CC0-D7AA-7376-3E4D1DB34745}"/>
              </a:ext>
            </a:extLst>
          </p:cNvPr>
          <p:cNvSpPr/>
          <p:nvPr/>
        </p:nvSpPr>
        <p:spPr>
          <a:xfrm>
            <a:off x="8845420" y="5019869"/>
            <a:ext cx="10189029" cy="1185668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8618983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703</Words>
  <Application>Microsoft Office PowerPoint</Application>
  <PresentationFormat>Custom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177</cp:revision>
  <dcterms:modified xsi:type="dcterms:W3CDTF">2024-06-27T02:52:01Z</dcterms:modified>
</cp:coreProperties>
</file>