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 r:id="rId2"/>
    <p:sldId id="281"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699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9714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Arrays section of the Java Master Class, and congratulations for making it this far.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as you are progressing through more and more of the course, you're feeling more confident and getting better at writing Java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a lot to learn, and I'll admit that many of my favorite features of Java are still ahead.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two sections, we learned about different ways to create classes, which can have any number and type of data elements.</a:t>
            </a:r>
          </a:p>
        </p:txBody>
      </p:sp>
    </p:spTree>
    <p:extLst>
      <p:ext uri="{BB962C8B-B14F-4D97-AF65-F5344CB8AC3E}">
        <p14:creationId xmlns:p14="http://schemas.microsoft.com/office/powerpoint/2010/main" val="290770533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 haven't really discussed though, is a way to have multiple values, all of the same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a taste of this kind of problem in the Bill's Burger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several toppings for our burger, and we had to create individual attributes for each. This led to inefficient code and other limitations. For example, what if we needed ten toppings? There are much better ways to handle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us with many types of containers to store multiple values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start with the most basic, which is the array, and that's what this section will cover.</a:t>
            </a:r>
          </a:p>
        </p:txBody>
      </p:sp>
    </p:spTree>
    <p:extLst>
      <p:ext uri="{BB962C8B-B14F-4D97-AF65-F5344CB8AC3E}">
        <p14:creationId xmlns:p14="http://schemas.microsoft.com/office/powerpoint/2010/main" val="235277913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614</TotalTime>
  <Words>225</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167</cp:revision>
  <dcterms:modified xsi:type="dcterms:W3CDTF">2024-06-21T08:40:56Z</dcterms:modified>
</cp:coreProperties>
</file>