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78" r:id="rId2"/>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8279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40333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Introduction to the Collections Framework</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Introduction to Java's Collections Framework</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Welcome to the Collections Framework section of the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previously explored the List and Iterator interfaces, as well as the </a:t>
            </a:r>
            <a:r>
              <a:rPr lang="en-US" sz="6400" dirty="0" err="1">
                <a:latin typeface="Open Sans" panose="020B0606030504020204" pitchFamily="34" charset="0"/>
                <a:ea typeface="Open Sans" panose="020B0606030504020204" pitchFamily="34" charset="0"/>
                <a:cs typeface="Open Sans" panose="020B0606030504020204" pitchFamily="34" charset="0"/>
              </a:rPr>
              <a:t>ArrayList</a:t>
            </a:r>
            <a:r>
              <a:rPr lang="en-US" sz="6400" dirty="0">
                <a:latin typeface="Open Sans" panose="020B0606030504020204" pitchFamily="34" charset="0"/>
                <a:ea typeface="Open Sans" panose="020B0606030504020204" pitchFamily="34" charset="0"/>
                <a:cs typeface="Open Sans" panose="020B0606030504020204" pitchFamily="34" charset="0"/>
              </a:rPr>
              <a:t> and LinkedList classes, which are fundamental components of this powerful library.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section, I’ll take a closer look at how these types fit into the broader framework of interfaces and classes that make up the Collections Framework. I’ll also introduce other essential collection types, including Set and </a:t>
            </a:r>
            <a:r>
              <a:rPr lang="en-US" sz="6400">
                <a:latin typeface="Open Sans" panose="020B0606030504020204" pitchFamily="34" charset="0"/>
                <a:ea typeface="Open Sans" panose="020B0606030504020204" pitchFamily="34" charset="0"/>
                <a:cs typeface="Open Sans" panose="020B0606030504020204" pitchFamily="34" charset="0"/>
              </a:rPr>
              <a:t>Map.</a:t>
            </a: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the end of this section, you’ll have a stronger grasp of additional classes that will significantly enhance your ability to manage and manipulate groups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dive in!</a:t>
            </a:r>
          </a:p>
        </p:txBody>
      </p:sp>
    </p:spTree>
    <p:extLst>
      <p:ext uri="{BB962C8B-B14F-4D97-AF65-F5344CB8AC3E}">
        <p14:creationId xmlns:p14="http://schemas.microsoft.com/office/powerpoint/2010/main" val="1818889538"/>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612</TotalTime>
  <Words>125</Words>
  <Application>Microsoft Office PowerPoint</Application>
  <PresentationFormat>Custom</PresentationFormat>
  <Paragraphs>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Helvetica</vt:lpstr>
      <vt:lpstr>Helvetica Light</vt:lpstr>
      <vt:lpstr>Helvetica Neue</vt:lpstr>
      <vt:lpstr>Open Sans</vt:lpstr>
      <vt:lpstr>White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167</cp:revision>
  <dcterms:modified xsi:type="dcterms:W3CDTF">2024-08-22T03:56:03Z</dcterms:modified>
</cp:coreProperties>
</file>