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4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3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3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2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4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9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5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610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Ordered Sets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need an ordered set, you'll want to consider either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maintains the insertion order of the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sorted collection, sorted by the natural order of the elements, or by specifying the required sort during the creation of the set.</a:t>
            </a:r>
          </a:p>
        </p:txBody>
      </p:sp>
    </p:spTree>
    <p:extLst>
      <p:ext uri="{BB962C8B-B14F-4D97-AF65-F5344CB8AC3E}">
        <p14:creationId xmlns:p14="http://schemas.microsoft.com/office/powerpoint/2010/main" val="1169501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5066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extends the 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maintains relationships between elements with the use of a doubly linked list between entries.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 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therefore the same as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insertion 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elements, meaning the order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methods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the same as those for the HashSet.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HashSet, it provides constant-time performance, O(1) for the add, contains and remove operations.</a:t>
            </a:r>
          </a:p>
        </p:txBody>
      </p:sp>
    </p:spTree>
    <p:extLst>
      <p:ext uri="{BB962C8B-B14F-4D97-AF65-F5344CB8AC3E}">
        <p14:creationId xmlns:p14="http://schemas.microsoft.com/office/powerpoint/2010/main" val="2139071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067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TreeSet's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uses a data structure that's a derivative of what's called a binary search tree,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Btree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short, which is based on the concept and efficiencies of the binary search.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discussed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binarySearch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List, as well as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and shown that this type of search is very fast, if the elements are sorted.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search iteratively tests the mid-range of a group of elements to be searched, to quickly find its element, in a collection.</a:t>
            </a:r>
          </a:p>
        </p:txBody>
      </p:sp>
    </p:spTree>
    <p:extLst>
      <p:ext uri="{BB962C8B-B14F-4D97-AF65-F5344CB8AC3E}">
        <p14:creationId xmlns:p14="http://schemas.microsoft.com/office/powerpoint/2010/main" val="127383392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067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496552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elements are added to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they're organized in the form of a tree, where the top of the tree represents the mid-point of the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conceptual example, using some of the String contacts from my last samples of code.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328236F-01A6-E374-AC3E-24EF9A639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5229" r="3984" b="5406"/>
          <a:stretch/>
        </p:blipFill>
        <p:spPr>
          <a:xfrm>
            <a:off x="16222259" y="4183209"/>
            <a:ext cx="19512909" cy="1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8194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067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496552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binary divisions become nodes under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left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node and its children are elements that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 than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parent node.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node and its children are elements that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greater than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parent node.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328236F-01A6-E374-AC3E-24EF9A639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5229" r="3984" b="5406"/>
          <a:stretch/>
        </p:blipFill>
        <p:spPr>
          <a:xfrm>
            <a:off x="16222259" y="4183209"/>
            <a:ext cx="19512909" cy="1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6627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067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496552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looking through all the elements in the collection to locate a match, this allows the tree to be quickly traversed, each node being a simple decision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point is the tree remains balanced as elements are added.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328236F-01A6-E374-AC3E-24EF9A639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5229" r="3984" b="5406"/>
          <a:stretch/>
        </p:blipFill>
        <p:spPr>
          <a:xfrm>
            <a:off x="16222259" y="4183209"/>
            <a:ext cx="19512909" cy="1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41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5306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 O Notation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that O(1) is constant time, meaning the time or cost of an operation doesn't change, regardless of how many elements are processed.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O(n) is linear time, meaning it grows in line with the way the collection grows.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notation is O(log(n)), which means the cost falls somewhere in between constant and linear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promises O(log(n)) for the add, remove, and contains operations, compared to the HashSet which has constant time O(1) for those same operations.</a:t>
            </a:r>
          </a:p>
        </p:txBody>
      </p:sp>
    </p:spTree>
    <p:extLst>
      <p:ext uri="{BB962C8B-B14F-4D97-AF65-F5344CB8AC3E}">
        <p14:creationId xmlns:p14="http://schemas.microsoft.com/office/powerpoint/2010/main" val="37632009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334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TreeSet interface hierarchy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685272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be declared or passed to arguments typed with any of the interfaces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is sorted, and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SortedSet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interface, which has methods such as first, last,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well as comparator.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set also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NavigableSet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 As such, it has methods such as ceiling, floor, higher, lower,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descendingSet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others.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2AF674C-A542-0C88-C2E0-5A33AD366C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t="4431" r="13469" b="4036"/>
          <a:stretch/>
        </p:blipFill>
        <p:spPr>
          <a:xfrm>
            <a:off x="28641511" y="3140730"/>
            <a:ext cx="6981988" cy="142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4916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188846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TreeSet relies on Comparable or Comparator methods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TreeSet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which implement Comparable (said to have a natural order sort, like Strings and numbers) can be elements of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elements don't implement Comparable, you must pass a Comparator to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93063252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671</Words>
  <Application>Microsoft Office PowerPoint</Application>
  <PresentationFormat>Custom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2024-09-04T03:20:05Z</dcterms:modified>
</cp:coreProperties>
</file>