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1" r:id="rId2"/>
    <p:sldId id="282" r:id="rId3"/>
    <p:sldId id="283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1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33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3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90413"/>
            <a:ext cx="35570635" cy="16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Abstract class doesn't have to implement abstract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Classes Part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abstract class that extends another abstract class has some flexibility.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can implement all of the parent's abstract methods.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can implement some of them.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it can implement none of them.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can also include additional abstract methods, which will force subclasses to implement both Animal's abstract methods, as well as Mammal's.</a:t>
            </a:r>
          </a:p>
        </p:txBody>
      </p:sp>
    </p:spTree>
    <p:extLst>
      <p:ext uri="{BB962C8B-B14F-4D97-AF65-F5344CB8AC3E}">
        <p14:creationId xmlns:p14="http://schemas.microsoft.com/office/powerpoint/2010/main" val="158725143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Classes Part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truth, you may never need to use an abstract class in your design, but there are some good arguments for using them.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abstract class in your hierarchy forces the designers of subclasses to think about, and create unique and targeted implementations, for the abstracted methods.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may not always make sense to provide a default, or inherited implementation of a particular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abstract class can't be instantiated, so if you're using abstract classes to design a framework for implementation, this is definitely an advantage.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0B754C75-AE37-27C5-2A99-790EC2832BCE}"/>
              </a:ext>
            </a:extLst>
          </p:cNvPr>
          <p:cNvSpPr/>
          <p:nvPr/>
        </p:nvSpPr>
        <p:spPr>
          <a:xfrm>
            <a:off x="952498" y="459786"/>
            <a:ext cx="1727716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use an abstract class?</a:t>
            </a:r>
          </a:p>
        </p:txBody>
      </p:sp>
    </p:spTree>
    <p:extLst>
      <p:ext uri="{BB962C8B-B14F-4D97-AF65-F5344CB8AC3E}">
        <p14:creationId xmlns:p14="http://schemas.microsoft.com/office/powerpoint/2010/main" val="362262076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 Classes Part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our example, we don't really want people creating instances of Animals or Mammals.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used those classes to abstract behavior at different classification levels.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Animals have to implement the move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makeNoise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methods, but only Mammals needed to implement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shedHair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as I demonstrated.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0B754C75-AE37-27C5-2A99-790EC2832BCE}"/>
              </a:ext>
            </a:extLst>
          </p:cNvPr>
          <p:cNvSpPr/>
          <p:nvPr/>
        </p:nvSpPr>
        <p:spPr>
          <a:xfrm>
            <a:off x="952498" y="459786"/>
            <a:ext cx="1727716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use an abstract class?</a:t>
            </a:r>
          </a:p>
        </p:txBody>
      </p:sp>
    </p:spTree>
    <p:extLst>
      <p:ext uri="{BB962C8B-B14F-4D97-AF65-F5344CB8AC3E}">
        <p14:creationId xmlns:p14="http://schemas.microsoft.com/office/powerpoint/2010/main" val="252373666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252</Words>
  <Application>Microsoft Office PowerPoint</Application>
  <PresentationFormat>Custom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2024-07-22T08:22:06Z</dcterms:modified>
</cp:coreProperties>
</file>