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2"/>
    <p:sldId id="285" r:id="rId3"/>
    <p:sldId id="286" r:id="rId4"/>
    <p:sldId id="287" r:id="rId5"/>
    <p:sldId id="288" r:id="rId6"/>
    <p:sldId id="289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4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5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9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59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7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749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vs.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3676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saw that an abstract class requires its subclasses to implement its abstract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similar to an abstract class, although it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isn't a 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all.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that's more like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between the class and client code, that the compiler enforces.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declaring it's using an interface, your class must implement all the abstract methods on the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agrees to this because it wants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known by that 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by the outside world or client code.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lets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that might have little else in common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 recognized as a special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22261722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6546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 interface is similar to declaring a class, using the keyword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where you would use the keyword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declaring a public interface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is usually named according to the set of behaviors it describes.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interfaces will end in 'able', like Comparable,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Meaning something is capable or can perform a given set of behaviors.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2D2B6-4180-1F16-DC46-8CD917289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178236"/>
            <a:ext cx="21812408" cy="1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3288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301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6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associated to an interface by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clause in the class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class Bird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this declaration, we can 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the reference type and assign it an instance of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code sample, I create a new Bird object but assign it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named flier.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E96420-FDC8-F934-E8ED-0B4A2E86C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238001"/>
            <a:ext cx="21812408" cy="3105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FBF12-0CFF-5C6C-8E74-A2934A01E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6727170"/>
            <a:ext cx="21812408" cy="1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6824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1752"/>
            <a:ext cx="34841269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use extends and implements in same declaration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73433"/>
            <a:ext cx="34782670" cy="153974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only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why Java supports only single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a class can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many interfaces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providing flexibility and modularity. This allows for the combination of different sets of behaviors, making interfaces a powerful feature.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extend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another class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one or more interfaces.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Bird class extends or inherits from Animal, but it's implementing both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Trackable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describe Bird by what it is and what it does.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73E19-E892-8259-456E-8D3A1ECB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625786"/>
            <a:ext cx="34709352" cy="40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669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462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modifier is implied on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don't have to declare the interface type abstract, because this modifier is implicitly declared for all interfaces.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Likewise, I don't have to declare any method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any method declared without a body, is really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implicitly declared both public and 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three declarations shown on this slide, result in the same thing, under the covers: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6A53A-A114-4722-04AB-FDFA7A1EC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760386"/>
            <a:ext cx="34204524" cy="1816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6D394-1F5C-023E-6FCA-F0B5728B0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2545269"/>
            <a:ext cx="34204524" cy="53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726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122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members on an interface are implicitly public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omit an access modifier on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member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implicitly package private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omit an access modifier on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member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implicitly public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an important difference, and one you need to remember.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the access modifier of a method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an interface,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compiler error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whether the method is concrete or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a concrete method can have private access.</a:t>
            </a:r>
          </a:p>
        </p:txBody>
      </p:sp>
    </p:spTree>
    <p:extLst>
      <p:ext uri="{BB962C8B-B14F-4D97-AF65-F5344CB8AC3E}">
        <p14:creationId xmlns:p14="http://schemas.microsoft.com/office/powerpoint/2010/main" val="37341476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581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2024-07-24T06:05:07Z</dcterms:modified>
</cp:coreProperties>
</file>