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8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1640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section, I'll be talking about abstraction and generalization.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concepts, in action, reduce the amount of code you have to write and encourage extensible and flexible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 say code is extensible, I mean it can support future enhancements and changes, with little or no effort.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extensible application is designed with change in mind.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section of the course, we'll be looking at Java's support for these two concepts.</a:t>
            </a:r>
          </a:p>
        </p:txBody>
      </p:sp>
    </p:spTree>
    <p:extLst>
      <p:ext uri="{BB962C8B-B14F-4D97-AF65-F5344CB8AC3E}">
        <p14:creationId xmlns:p14="http://schemas.microsoft.com/office/powerpoint/2010/main" val="152788583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90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2024-07-19T05:52:35Z</dcterms:modified>
</cp:coreProperties>
</file>