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85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04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78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89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07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1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17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45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3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5363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 Class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 Class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 it's your turn to create your own generic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Interface Challenge, I created a Mappable Interface and introduced you to different Map geometry types, POINT, LINE, and POLYGON.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challenge then created a map marker or icon, and a map label, but didn't do anything with locations.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you'll use another Mapping example, but use location data in the output.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you are probably aware, you can use Google Maps to determine the location of any point on a map.</a:t>
            </a:r>
          </a:p>
        </p:txBody>
      </p:sp>
    </p:spTree>
    <p:extLst>
      <p:ext uri="{BB962C8B-B14F-4D97-AF65-F5344CB8AC3E}">
        <p14:creationId xmlns:p14="http://schemas.microsoft.com/office/powerpoint/2010/main" val="112652475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07385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Generic Class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 Class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start with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Mappable Interface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has one abstract method called render.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create two classes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Point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implement this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also create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specific classes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extend each of these, for a mappable item of interest.</a:t>
            </a:r>
          </a:p>
        </p:txBody>
      </p:sp>
    </p:spTree>
    <p:extLst>
      <p:ext uri="{BB962C8B-B14F-4D97-AF65-F5344CB8AC3E}">
        <p14:creationId xmlns:p14="http://schemas.microsoft.com/office/powerpoint/2010/main" val="358849931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07385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Generic Class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 Class Challenge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A5F8E5-C924-F509-9377-C8E22CEC4416}"/>
              </a:ext>
            </a:extLst>
          </p:cNvPr>
          <p:cNvGraphicFramePr>
            <a:graphicFrameLocks noGrp="1"/>
          </p:cNvGraphicFramePr>
          <p:nvPr/>
        </p:nvGraphicFramePr>
        <p:xfrm>
          <a:off x="10674220" y="4348065"/>
          <a:ext cx="25060948" cy="11140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825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127269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015150">
                <a:tc>
                  <a:txBody>
                    <a:bodyPr/>
                    <a:lstStyle/>
                    <a:p>
                      <a:pPr marL="180000" algn="l"/>
                      <a:r>
                        <a:rPr lang="en-US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 National Parks &amp; selected locations</a:t>
                      </a:r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 Rivers &amp; selected locations</a:t>
                      </a:r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012560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0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0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6BE0B7-879F-C6AC-2F5A-E9AA2EC611B1}"/>
              </a:ext>
            </a:extLst>
          </p:cNvPr>
          <p:cNvGraphicFramePr>
            <a:graphicFrameLocks noGrp="1"/>
          </p:cNvGraphicFramePr>
          <p:nvPr/>
        </p:nvGraphicFramePr>
        <p:xfrm>
          <a:off x="10962570" y="5676491"/>
          <a:ext cx="13141779" cy="3769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91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398207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5299788">
                  <a:extLst>
                    <a:ext uri="{9D8B030D-6E8A-4147-A177-3AD203B41FA5}">
                      <a16:colId xmlns:a16="http://schemas.microsoft.com/office/drawing/2014/main" val="733890650"/>
                    </a:ext>
                  </a:extLst>
                </a:gridCol>
              </a:tblGrid>
              <a:tr h="833737">
                <a:tc>
                  <a:txBody>
                    <a:bodyPr/>
                    <a:lstStyle/>
                    <a:p>
                      <a:pPr marL="180000" algn="l"/>
                      <a:r>
                        <a:rPr lang="en-US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</a:t>
                      </a:r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Googled Locations</a:t>
                      </a:r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97887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Yellowstone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National Park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44.4882, -110.5916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98239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Grand Canyon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National Park	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36.0636, -112.1079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06375"/>
                  </a:ext>
                </a:extLst>
              </a:tr>
              <a:tr h="97420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Yosemite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National Park	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37.8855, -119.5360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873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EB762B-FC68-F17B-5BC4-EFDBA6957297}"/>
              </a:ext>
            </a:extLst>
          </p:cNvPr>
          <p:cNvGraphicFramePr>
            <a:graphicFrameLocks noGrp="1"/>
          </p:cNvGraphicFramePr>
          <p:nvPr/>
        </p:nvGraphicFramePr>
        <p:xfrm>
          <a:off x="24965536" y="5676491"/>
          <a:ext cx="10432942" cy="9308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640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07139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5225143">
                  <a:extLst>
                    <a:ext uri="{9D8B030D-6E8A-4147-A177-3AD203B41FA5}">
                      <a16:colId xmlns:a16="http://schemas.microsoft.com/office/drawing/2014/main" val="733890650"/>
                    </a:ext>
                  </a:extLst>
                </a:gridCol>
              </a:tblGrid>
              <a:tr h="884407">
                <a:tc>
                  <a:txBody>
                    <a:bodyPr/>
                    <a:lstStyle/>
                    <a:p>
                      <a:pPr marL="180000" algn="l"/>
                      <a:r>
                        <a:rPr lang="en-US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</a:t>
                      </a:r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Googled Locations</a:t>
                      </a:r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3014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Mississippi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River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47.2160, -95.2348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35.1556, -90.0659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29.1566, -89.2495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52008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Missouri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River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45.9239, -111.4983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38.8146, -90.1218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06375"/>
                  </a:ext>
                </a:extLst>
              </a:tr>
              <a:tr h="308281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Colorado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River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40.4708, -105.8286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36.1015, -112.0892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34.2964, -114.1148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31.7811, -114.7724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8733"/>
                  </a:ext>
                </a:extLst>
              </a:tr>
              <a:tr h="152008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Delaware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River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42.2026, -75.00836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39.4955, -75.5592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78954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23E87A8-47EA-ACCE-94F8-AEEBE56CC47F}"/>
              </a:ext>
            </a:extLst>
          </p:cNvPr>
          <p:cNvSpPr/>
          <p:nvPr/>
        </p:nvSpPr>
        <p:spPr>
          <a:xfrm>
            <a:off x="952501" y="2687246"/>
            <a:ext cx="8868963" cy="1496627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my solution, I'll be mapping US National Parks and a couple of major rivers in the US. The parks will be points and the rivers will be lines.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data I'll be using is shown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be creating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Park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that extends Point, and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River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that extends Line, to support this data.</a:t>
            </a:r>
          </a:p>
        </p:txBody>
      </p:sp>
    </p:spTree>
    <p:extLst>
      <p:ext uri="{BB962C8B-B14F-4D97-AF65-F5344CB8AC3E}">
        <p14:creationId xmlns:p14="http://schemas.microsoft.com/office/powerpoint/2010/main" val="272909762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9B272B-C2D0-0B5E-0EAF-17D7A022E42F}"/>
              </a:ext>
            </a:extLst>
          </p:cNvPr>
          <p:cNvSpPr/>
          <p:nvPr/>
        </p:nvSpPr>
        <p:spPr>
          <a:xfrm>
            <a:off x="952501" y="2948473"/>
            <a:ext cx="34782670" cy="1321760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have constructors or methods to support adding a couple of attributes, and some location data to your two specific classes.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pass the location data of a point type, as a String, or a set of double values, representing latitude and longitude.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pass the multiple locations of a line, as a set of strings, or a two-dimensional array of doubles that represents the multiple points on your line.</a:t>
            </a: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1807385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Generic Class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 Class Challenge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6BE0B7-879F-C6AC-2F5A-E9AA2EC611B1}"/>
              </a:ext>
            </a:extLst>
          </p:cNvPr>
          <p:cNvGraphicFramePr>
            <a:graphicFrameLocks noGrp="1"/>
          </p:cNvGraphicFramePr>
          <p:nvPr/>
        </p:nvGraphicFramePr>
        <p:xfrm>
          <a:off x="8677197" y="5938748"/>
          <a:ext cx="19221605" cy="1888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989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015170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83373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Googled Location of a Point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97887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Yellowstone National Park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44.4882, -110.5916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EB762B-FC68-F17B-5BC4-EFDBA6957297}"/>
              </a:ext>
            </a:extLst>
          </p:cNvPr>
          <p:cNvGraphicFramePr>
            <a:graphicFrameLocks noGrp="1"/>
          </p:cNvGraphicFramePr>
          <p:nvPr/>
        </p:nvGraphicFramePr>
        <p:xfrm>
          <a:off x="8406746" y="13807788"/>
          <a:ext cx="19762508" cy="3817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334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358916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008065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Googled Locations of Points in a River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3014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Mississippi River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47.2160, -95.2348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35.1556, -90.0659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29.1566, -89.2495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31371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07385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Generic Class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 Class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these classes, you'll create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 class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called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Layer class should have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type parameter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should only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 Mappable elements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that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generic class should have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 private field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of elements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be mapped.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should have a method or constructor, or both, to add elements.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create a method,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renderLayer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loops through all elements and executes the method render on each element.</a:t>
            </a:r>
          </a:p>
        </p:txBody>
      </p:sp>
    </p:spTree>
    <p:extLst>
      <p:ext uri="{BB962C8B-B14F-4D97-AF65-F5344CB8AC3E}">
        <p14:creationId xmlns:p14="http://schemas.microsoft.com/office/powerpoint/2010/main" val="96486654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07385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Generic Class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 Class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main method should create some instances of your specific classes that include some location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should get added to a typed Layer,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renderLayer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called on that.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 output is shown here: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C1E297-1873-7119-FC1E-8EDB50625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9" y="10295111"/>
            <a:ext cx="34782668" cy="142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2639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1606581-F20D-8C33-4879-69A685DDA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254" y="3335424"/>
            <a:ext cx="19421851" cy="13903152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89074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plan -  the class diagram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 Class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911155"/>
            <a:ext cx="16812985" cy="15020151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diagram shows how I plan to build this.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see my Mappable interface has the method render on it, and by default that's both public and abstract.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also added a static method that will take a String, and split it into a double array, which will have the latitude and longitude values in them.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made two classes, Point and Line, abstract because I don't really want anyone to instantiate these classes.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Point has a location field, which is a double array, and will just have two doubles the latitude and longitude.</a:t>
            </a:r>
          </a:p>
        </p:txBody>
      </p:sp>
    </p:spTree>
    <p:extLst>
      <p:ext uri="{BB962C8B-B14F-4D97-AF65-F5344CB8AC3E}">
        <p14:creationId xmlns:p14="http://schemas.microsoft.com/office/powerpoint/2010/main" val="123363839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B0E21A7F-2F7E-910B-7CD6-06012A52E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254" y="3335424"/>
            <a:ext cx="19421851" cy="13903152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853872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plan -  the class diagram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 Class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911155"/>
            <a:ext cx="16421099" cy="150201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also have a method that will print that array to a string, called location.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then the render method is implemented.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the same with abstract Line, except a line will have multiple latitude, longitude pairs, and these will be represented as a two-dimensional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I'm going to have a Park class extend Point with just a name field.</a:t>
            </a:r>
          </a:p>
        </p:txBody>
      </p:sp>
    </p:spTree>
    <p:extLst>
      <p:ext uri="{BB962C8B-B14F-4D97-AF65-F5344CB8AC3E}">
        <p14:creationId xmlns:p14="http://schemas.microsoft.com/office/powerpoint/2010/main" val="346038148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5B4C7323-4824-48C6-7BD7-C2F7BCFF3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254" y="3335424"/>
            <a:ext cx="19421851" cy="13903152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853872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plan -  the class diagram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 Class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911155"/>
            <a:ext cx="16570389" cy="150201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River will extend Line and that has just a name as well, for simplicity.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Lastly, there's the Layer class. This is the generic class, and it has a list of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layerElements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methods to add one or more of these.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also has the method,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renderLayer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405255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874</Words>
  <Application>Microsoft Office PowerPoint</Application>
  <PresentationFormat>Custom</PresentationFormat>
  <Paragraphs>109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169</cp:revision>
  <dcterms:modified xsi:type="dcterms:W3CDTF">2024-07-31T09:01:24Z</dcterms:modified>
</cp:coreProperties>
</file>