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4" r:id="rId2"/>
    <p:sldId id="285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11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9" y="459786"/>
            <a:ext cx="34782668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classes can be bounded, limiting the types that can use it.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I'm showing the code from my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extends keyword doesn't have the same meaning as extends when it's used in a class declaration.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isn't saying our type T extends Player although it could.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saying the parameterized type T, has to be a Player or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subtype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Player.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Player in this case could have been either a class or an interface, the syntax would be the same.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declaration establishes what is called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upper bound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the types that are allowed to be used with this class.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630E55-4CDB-3358-6ED1-99BE17D6D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9" y="15905916"/>
            <a:ext cx="19064384" cy="107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8340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21840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specify an upper bound?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upper bound permits access to the bounded type's functionality.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upper bound limits the kind of type parameters you can use when using a generic class.  The type used must be equal to or a subtype of the bounded type.</a:t>
            </a:r>
          </a:p>
        </p:txBody>
      </p:sp>
    </p:spTree>
    <p:extLst>
      <p:ext uri="{BB962C8B-B14F-4D97-AF65-F5344CB8AC3E}">
        <p14:creationId xmlns:p14="http://schemas.microsoft.com/office/powerpoint/2010/main" val="311548330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180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2024-07-31T01:48:05Z</dcterms:modified>
</cp:coreProperties>
</file>