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5" r:id="rId2"/>
    <p:sldId id="283" r:id="rId3"/>
    <p:sldId id="284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39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9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77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897936"/>
            <a:ext cx="33695122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7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Convenience Methods on functional interfaces in </a:t>
            </a:r>
            <a:r>
              <a:rPr lang="en-US" sz="7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java.util.function</a:t>
            </a:r>
            <a:r>
              <a:rPr lang="en-US" sz="7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Convenience Methods, Continued, with the Comparator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74D74B-F337-B775-45FC-E8CDC871FD07}"/>
              </a:ext>
            </a:extLst>
          </p:cNvPr>
          <p:cNvSpPr/>
          <p:nvPr/>
        </p:nvSpPr>
        <p:spPr>
          <a:xfrm>
            <a:off x="952501" y="12233189"/>
            <a:ext cx="34782670" cy="581609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andThen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compose, on the Function category of interfaces, any Interim functions are not required to have the same type arguments.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Instead, one function's output becomes the next function's input, and the next function's output is not constrained to any specific type, except the last function executed in the chain.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CA2074-8D9E-3473-2327-8214B0260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485840"/>
              </p:ext>
            </p:extLst>
          </p:nvPr>
        </p:nvGraphicFramePr>
        <p:xfrm>
          <a:off x="952500" y="2844412"/>
          <a:ext cx="34782668" cy="8919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84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143933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5170497">
                  <a:extLst>
                    <a:ext uri="{9D8B030D-6E8A-4147-A177-3AD203B41FA5}">
                      <a16:colId xmlns:a16="http://schemas.microsoft.com/office/drawing/2014/main" val="2017387083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Category of Interface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Convenience method example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Notes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function1.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andThen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(function2)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Not implemented on </a:t>
                      </a: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IntFunction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DoubleFunction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LongFunction</a:t>
                      </a: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function2.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compose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(function1)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Only implemented on Function &amp; </a:t>
                      </a: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UnaryOperator</a:t>
                      </a: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13951"/>
                  </a:ext>
                </a:extLst>
              </a:tr>
              <a:tr h="106490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Consumer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consumer1.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andThen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(consumer2)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160854"/>
                  </a:ext>
                </a:extLst>
              </a:tr>
              <a:tr h="105032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predicate1.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and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(predicate2)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55813"/>
                  </a:ext>
                </a:extLst>
              </a:tr>
              <a:tr h="111210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predicate1.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or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(predicate2)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363078"/>
                  </a:ext>
                </a:extLst>
              </a:tr>
              <a:tr h="1037967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predicate1.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negate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0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57311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897936"/>
            <a:ext cx="33695122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7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Convenience Methods on functional interfaces in </a:t>
            </a:r>
            <a:r>
              <a:rPr lang="en-US" sz="7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java.util.function</a:t>
            </a:r>
            <a:r>
              <a:rPr lang="en-US" sz="7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Convenience Methods, Continued, with the Comparator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BA5021-7201-858E-FF69-02ABF000B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246237"/>
              </p:ext>
            </p:extLst>
          </p:nvPr>
        </p:nvGraphicFramePr>
        <p:xfrm>
          <a:off x="952500" y="2844412"/>
          <a:ext cx="34782668" cy="8919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84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143933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5170497">
                  <a:extLst>
                    <a:ext uri="{9D8B030D-6E8A-4147-A177-3AD203B41FA5}">
                      <a16:colId xmlns:a16="http://schemas.microsoft.com/office/drawing/2014/main" val="2017387083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Category of Interface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Convenience method example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Notes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function1.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andThen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(function2)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Not implemented on </a:t>
                      </a: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IntFunction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DoubleFunction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LongFunction</a:t>
                      </a: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function2.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compose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(function1)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Only implemented on Function &amp; </a:t>
                      </a: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UnaryOperator</a:t>
                      </a: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13951"/>
                  </a:ext>
                </a:extLst>
              </a:tr>
              <a:tr h="106490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Consumer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consumer1.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andThen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(consumer2)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160854"/>
                  </a:ext>
                </a:extLst>
              </a:tr>
              <a:tr h="105032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predicate1.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and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(predicate2)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55813"/>
                  </a:ext>
                </a:extLst>
              </a:tr>
              <a:tr h="111210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predicate1.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or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(predicate2)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363078"/>
                  </a:ext>
                </a:extLst>
              </a:tr>
              <a:tr h="1037967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predicate1.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negate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019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264E532-93E3-85B7-BAF5-7B2622AB6E82}"/>
              </a:ext>
            </a:extLst>
          </p:cNvPr>
          <p:cNvSpPr/>
          <p:nvPr/>
        </p:nvSpPr>
        <p:spPr>
          <a:xfrm>
            <a:off x="952501" y="12233189"/>
            <a:ext cx="34782670" cy="581609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Consumer's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andThen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is different, because it never returns a result, so you use this when you're chaining methods independent of one another.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Predicate methods always return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will combine the output of the two expressions, to obtain a final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result.</a:t>
            </a:r>
          </a:p>
        </p:txBody>
      </p:sp>
    </p:spTree>
    <p:extLst>
      <p:ext uri="{BB962C8B-B14F-4D97-AF65-F5344CB8AC3E}">
        <p14:creationId xmlns:p14="http://schemas.microsoft.com/office/powerpoint/2010/main" val="239033225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Convenience Methods, Continued, with the Comparator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74D74B-F337-B775-45FC-E8CDC871FD07}"/>
              </a:ext>
            </a:extLst>
          </p:cNvPr>
          <p:cNvSpPr/>
          <p:nvPr/>
        </p:nvSpPr>
        <p:spPr>
          <a:xfrm>
            <a:off x="952498" y="2753791"/>
            <a:ext cx="34782670" cy="246246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want to cover the additional convenience methods now, since, as you can see from this table, many take a functional interface instance, as an argument.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CA2074-8D9E-3473-2327-8214B0260991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5294472"/>
          <a:ext cx="23381737" cy="969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341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716832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of Method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Signature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static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Comparator 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comparing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(Function </a:t>
                      </a: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keyExtractor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static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Comparator </a:t>
                      </a: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naturalOrder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613951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static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Comparator </a:t>
                      </a: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reverseOrder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16085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default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Comparator </a:t>
                      </a:r>
                      <a:r>
                        <a:rPr lang="en-US" sz="5400" b="1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thenComparing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(Comparator other)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155813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default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Comparator </a:t>
                      </a:r>
                      <a:r>
                        <a:rPr lang="en-US" sz="5400" b="1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thenComparing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(Function </a:t>
                      </a: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keyExtractor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363078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default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Comparator 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reversed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30193"/>
                  </a:ext>
                </a:extLst>
              </a:tr>
            </a:tbl>
          </a:graphicData>
        </a:graphic>
      </p:graphicFrame>
      <p:sp>
        <p:nvSpPr>
          <p:cNvPr id="2" name="Shape 126">
            <a:extLst>
              <a:ext uri="{FF2B5EF4-FFF2-40B4-BE49-F238E27FC236}">
                <a16:creationId xmlns:a16="http://schemas.microsoft.com/office/drawing/2014/main" id="{34B04FE7-9B4E-D4D0-004C-926E357157AC}"/>
              </a:ext>
            </a:extLst>
          </p:cNvPr>
          <p:cNvSpPr/>
          <p:nvPr/>
        </p:nvSpPr>
        <p:spPr>
          <a:xfrm>
            <a:off x="952498" y="459786"/>
            <a:ext cx="264303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Comparator's additional helper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624084-D17E-E5F9-5793-13B6E0D50A73}"/>
              </a:ext>
            </a:extLst>
          </p:cNvPr>
          <p:cNvSpPr/>
          <p:nvPr/>
        </p:nvSpPr>
        <p:spPr>
          <a:xfrm>
            <a:off x="952498" y="15269923"/>
            <a:ext cx="34782670" cy="27793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is a comparing static method, and an overloaded default method named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thenComparing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finally a default reversed method.</a:t>
            </a:r>
          </a:p>
        </p:txBody>
      </p:sp>
    </p:spTree>
    <p:extLst>
      <p:ext uri="{BB962C8B-B14F-4D97-AF65-F5344CB8AC3E}">
        <p14:creationId xmlns:p14="http://schemas.microsoft.com/office/powerpoint/2010/main" val="123055099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385</Words>
  <Application>Microsoft Office PowerPoint</Application>
  <PresentationFormat>Custom</PresentationFormat>
  <Paragraphs>63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2024-08-21T08:17:37Z</dcterms:modified>
</cp:coreProperties>
</file>