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85" r:id="rId2"/>
    <p:sldId id="286" r:id="rId3"/>
    <p:sldId id="287" r:id="rId4"/>
    <p:sldId id="280" r:id="rId5"/>
    <p:sldId id="288" r:id="rId6"/>
    <p:sldId id="289" r:id="rId7"/>
    <p:sldId id="283" r:id="rId8"/>
    <p:sldId id="284" r:id="rId9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6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902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28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726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32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566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862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8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62662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vs. Instance Methods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vs Instance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vs. Instance Methods</a:t>
            </a:r>
          </a:p>
        </p:txBody>
      </p:sp>
    </p:spTree>
    <p:extLst>
      <p:ext uri="{BB962C8B-B14F-4D97-AF65-F5344CB8AC3E}">
        <p14:creationId xmlns:p14="http://schemas.microsoft.com/office/powerpoint/2010/main" val="1057195677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10212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Methods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vs Instance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methods are declared using a static modifier.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methods can't access instance methods and instant variables directly.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They're usually used for operations that don't require any data from an instance of the class (from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'this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').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remember, the this keyword is the current instance of a class.</a:t>
            </a:r>
          </a:p>
        </p:txBody>
      </p:sp>
    </p:spTree>
    <p:extLst>
      <p:ext uri="{BB962C8B-B14F-4D97-AF65-F5344CB8AC3E}">
        <p14:creationId xmlns:p14="http://schemas.microsoft.com/office/powerpoint/2010/main" val="92756824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10212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Methods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vs Instance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Inside a static method, we can't use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keyword.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Whenever you see a method that doesn't use instance variables, that method should probably be declared as a static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example, main is a static method and it's called by the Java virtual machine when it starts the Java application.</a:t>
            </a:r>
          </a:p>
        </p:txBody>
      </p:sp>
    </p:spTree>
    <p:extLst>
      <p:ext uri="{BB962C8B-B14F-4D97-AF65-F5344CB8AC3E}">
        <p14:creationId xmlns:p14="http://schemas.microsoft.com/office/powerpoint/2010/main" val="1599193139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F7583D-0DA8-94DF-B4B5-F453304D3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999" y="2786399"/>
            <a:ext cx="24552106" cy="14905542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1563569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Methods Example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vs Instance 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4CB47B-7230-22E4-3F5F-37F3FBCE427B}"/>
              </a:ext>
            </a:extLst>
          </p:cNvPr>
          <p:cNvSpPr/>
          <p:nvPr/>
        </p:nvSpPr>
        <p:spPr>
          <a:xfrm>
            <a:off x="21870954" y="3382008"/>
            <a:ext cx="13081519" cy="7155390"/>
          </a:xfrm>
          <a:prstGeom prst="rect">
            <a:avLst/>
          </a:prstGeom>
          <a:noFill/>
          <a:ln w="762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22057567" y="3339619"/>
            <a:ext cx="13677601" cy="748855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5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methods </a:t>
            </a:r>
            <a:r>
              <a:rPr lang="en-US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 called as </a:t>
            </a:r>
            <a:r>
              <a:rPr lang="en-US" sz="5400" b="1" dirty="0" err="1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ClassName.methodName</a:t>
            </a:r>
            <a:r>
              <a:rPr lang="en-US" sz="5400" b="1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();</a:t>
            </a:r>
            <a:r>
              <a:rPr lang="en-US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or </a:t>
            </a:r>
            <a:r>
              <a:rPr lang="en-US" sz="5400" b="1" dirty="0" err="1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methodName</a:t>
            </a:r>
            <a:r>
              <a:rPr lang="en-US" sz="5400" b="1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();</a:t>
            </a:r>
            <a:r>
              <a:rPr lang="en-US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only if in the same class</a:t>
            </a:r>
          </a:p>
          <a:p>
            <a:pPr algn="l">
              <a:spcAft>
                <a:spcPts val="5022"/>
              </a:spcAft>
            </a:pPr>
            <a:endParaRPr lang="en-US" sz="5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example</a:t>
            </a:r>
            <a:br>
              <a:rPr lang="en-US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5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Calculator.printSum</a:t>
            </a:r>
            <a:r>
              <a:rPr lang="en-US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(5,10);</a:t>
            </a:r>
            <a:br>
              <a:rPr lang="en-US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5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printHello</a:t>
            </a:r>
            <a:r>
              <a:rPr lang="en-US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2DD094-C8C6-0336-FA6C-F183BB8AB559}"/>
              </a:ext>
            </a:extLst>
          </p:cNvPr>
          <p:cNvSpPr/>
          <p:nvPr/>
        </p:nvSpPr>
        <p:spPr>
          <a:xfrm flipH="1">
            <a:off x="4198777" y="10972800"/>
            <a:ext cx="21516390" cy="1791478"/>
          </a:xfrm>
          <a:prstGeom prst="rect">
            <a:avLst/>
          </a:prstGeom>
          <a:noFill/>
          <a:ln w="762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3149B4C-9AB9-47EA-B9B1-0114C991B789}"/>
              </a:ext>
            </a:extLst>
          </p:cNvPr>
          <p:cNvCxnSpPr>
            <a:cxnSpLocks/>
            <a:stCxn id="7" idx="1"/>
            <a:endCxn id="4" idx="2"/>
          </p:cNvCxnSpPr>
          <p:nvPr/>
        </p:nvCxnSpPr>
        <p:spPr>
          <a:xfrm flipV="1">
            <a:off x="25715167" y="10537398"/>
            <a:ext cx="2696547" cy="1331141"/>
          </a:xfrm>
          <a:prstGeom prst="bentConnector2">
            <a:avLst/>
          </a:prstGeom>
          <a:noFill/>
          <a:ln w="142875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E6E1F06-08A4-2A25-CDE7-4A385A1F29B7}"/>
              </a:ext>
            </a:extLst>
          </p:cNvPr>
          <p:cNvSpPr/>
          <p:nvPr/>
        </p:nvSpPr>
        <p:spPr>
          <a:xfrm>
            <a:off x="952498" y="2610304"/>
            <a:ext cx="34782668" cy="15176823"/>
          </a:xfrm>
          <a:prstGeom prst="rect">
            <a:avLst/>
          </a:prstGeom>
          <a:noFill/>
          <a:ln w="762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48984146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66665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Instance Methods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vs Instance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Instance methods belong to an instance of a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use an instance method, we have to instantiate the class first, usually by using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keyword.</a:t>
            </a:r>
          </a:p>
        </p:txBody>
      </p:sp>
    </p:spTree>
    <p:extLst>
      <p:ext uri="{BB962C8B-B14F-4D97-AF65-F5344CB8AC3E}">
        <p14:creationId xmlns:p14="http://schemas.microsoft.com/office/powerpoint/2010/main" val="363635682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66665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Instance Methods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vs Instance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Instance methods can access instance methods and instance variables directly.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Instance methods can also access static methods and static variables directly.</a:t>
            </a:r>
          </a:p>
        </p:txBody>
      </p:sp>
    </p:spTree>
    <p:extLst>
      <p:ext uri="{BB962C8B-B14F-4D97-AF65-F5344CB8AC3E}">
        <p14:creationId xmlns:p14="http://schemas.microsoft.com/office/powerpoint/2010/main" val="3888386585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89885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Instance Method Example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vs Instance Methods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B0EA30-30E0-93F7-2795-B56FE6F54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2234" y="3260022"/>
            <a:ext cx="31751533" cy="140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375035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64558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or Instance Method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vs Instance Methods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A0CB01-44AB-9F54-3EC6-11B8DD32E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324" y="4271092"/>
            <a:ext cx="30271353" cy="1203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17063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281</Words>
  <Application>Microsoft Office PowerPoint</Application>
  <PresentationFormat>Custom</PresentationFormat>
  <Paragraphs>39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Helvetica</vt:lpstr>
      <vt:lpstr>Helvetica Light</vt:lpstr>
      <vt:lpstr>Helvetica Neue</vt:lpstr>
      <vt:lpstr>Open Sans</vt:lpstr>
      <vt:lpstr>Roboto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168</cp:revision>
  <dcterms:modified xsi:type="dcterms:W3CDTF">2024-06-03T06:01:17Z</dcterms:modified>
</cp:coreProperties>
</file>