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7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2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0659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 need to build an application that can be a store front for any imaginable item for sale.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the Main class we usually create, create a Store class with a main method.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should: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products for sale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including displaying the product details.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an order, which can just be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objects.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methods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item to the 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ordered items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it looks like a sales receipt.</a:t>
            </a:r>
          </a:p>
        </p:txBody>
      </p:sp>
    </p:spTree>
    <p:extLst>
      <p:ext uri="{BB962C8B-B14F-4D97-AF65-F5344CB8AC3E}">
        <p14:creationId xmlns:p14="http://schemas.microsoft.com/office/powerpoint/2010/main" val="57846671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0659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create a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ProductForSale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that should have at least three fields: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type, price,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This class should also have methods to: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getSalesPrice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takes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the quantity times the price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printPricedItem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concrete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takes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should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an itemized line item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 order, with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 and line-item price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showDetails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represents what might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a product page.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type, description, price,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create an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that has at a minimum 2 fields,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for Sale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also create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or three classes that extend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ProductForSale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will be products in your store.</a:t>
            </a:r>
          </a:p>
        </p:txBody>
      </p:sp>
    </p:spTree>
    <p:extLst>
      <p:ext uri="{BB962C8B-B14F-4D97-AF65-F5344CB8AC3E}">
        <p14:creationId xmlns:p14="http://schemas.microsoft.com/office/powerpoint/2010/main" val="404805076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31289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Design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455172" cy="153382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my approach.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is the class diagram of what you'll be building.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covers all the requirements I talked about.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 I'm specifying that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be a record.  This is just to keep the code simple.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not really specifying what our store products are, you can really put anything there.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950BF2E-9311-FBD1-B923-FE96056CB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73" y="3518455"/>
            <a:ext cx="17168327" cy="123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463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340</Words>
  <Application>Microsoft Office PowerPoint</Application>
  <PresentationFormat>Custom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2024-07-23T05:52:19Z</dcterms:modified>
</cp:coreProperties>
</file>