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1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1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162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gives us an alternative syntax to use for this second kind of lambda that uses named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method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provide a more compact, easier-to-read lambda expression, for methods that are already defined on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last couple of videos, I've been ignoring IntelliJ's warnings and hints, whenever I've used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System.out.println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IntelliJ is issuing the warnings because they can be replaced with a method reference.</a:t>
            </a:r>
          </a:p>
        </p:txBody>
      </p:sp>
    </p:spTree>
    <p:extLst>
      <p:ext uri="{BB962C8B-B14F-4D97-AF65-F5344CB8AC3E}">
        <p14:creationId xmlns:p14="http://schemas.microsoft.com/office/powerpoint/2010/main" val="245180987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5315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are these statements equal?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49824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first glance, it's not really obvious why a method reference has this syntax.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reference abstracts the lambda expression even further, eliminating the need to declare formal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also don't have to pass arguments to the method in question, in this case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reference has double colons, between the qualifying type, and the method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 of a Consumer interface, not only is the method inferred, but the parameters are as well.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F7BA81-29EB-E478-9F0A-F01C31FB3043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5793801"/>
          <a:ext cx="22896548" cy="260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47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69607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Reference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715E98-D0FF-95FE-B9DA-B33748995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85" y="7171815"/>
            <a:ext cx="12361904" cy="95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6AC96-0347-ED88-DE04-510598F50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7805" y="7209137"/>
            <a:ext cx="9066666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4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737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methods can be used in  method references?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which can be used as method references are based on the context of the lambda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method reference, is again dependent on the targeted interface's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reference a static method on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reference an instance method from either an instance external to the expression, or an instance passed as one of the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you can reference a constructor, by using new as the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references can be used to increase the readability of your code.</a:t>
            </a:r>
          </a:p>
        </p:txBody>
      </p:sp>
    </p:spTree>
    <p:extLst>
      <p:ext uri="{BB962C8B-B14F-4D97-AF65-F5344CB8AC3E}">
        <p14:creationId xmlns:p14="http://schemas.microsoft.com/office/powerpoint/2010/main" val="21390608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4377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Deferred Method Invocation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Method Reference?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create variables that are lambda expressions or method references, it's important to remember that the code isn't invoked at that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statement or code block gets invoked at the point in the code that the targeted functional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114950687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379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2024-08-19T09:51:01Z</dcterms:modified>
</cp:coreProperties>
</file>