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4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32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8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3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7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3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Map's view collections (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values,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view, or view collection as Java calls it, doesn't store elements, but depends on a backing collection that stores the data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saw this with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 on Sets.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You're also very familiar now, with a list backed by an array, a view we get back when we 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Arrays.asList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to get an array in the form of a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remember when we make changes to that list, the changes are reflected in the underlying array, and vice versa.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functionality available to us on the list is limited to features supported by the backing storage, so for a list backed by an array, we can't add or remove elements as an example.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EF644E89-2F7D-725E-61EF-F64E12D3E3D7}"/>
              </a:ext>
            </a:extLst>
          </p:cNvPr>
          <p:cNvSpPr/>
          <p:nvPr/>
        </p:nvSpPr>
        <p:spPr>
          <a:xfrm>
            <a:off x="952498" y="459786"/>
            <a:ext cx="949618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view?</a:t>
            </a:r>
          </a:p>
        </p:txBody>
      </p:sp>
    </p:spTree>
    <p:extLst>
      <p:ext uri="{BB962C8B-B14F-4D97-AF65-F5344CB8AC3E}">
        <p14:creationId xmlns:p14="http://schemas.microsoft.com/office/powerpoint/2010/main" val="348564854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Map's view collections (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values,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be familiar with database views, which hide the details of the underlying data structures, to make it easier for clients to use the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view collections serve a similar purpose.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let us manipulate the collections, without really having to know the exact details about the storage of the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we don't have to keep learning new methods to manipulate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long as we can get a collection view of the data, we can use many of the collection methods, to simplify our work.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EF644E89-2F7D-725E-61EF-F64E12D3E3D7}"/>
              </a:ext>
            </a:extLst>
          </p:cNvPr>
          <p:cNvSpPr/>
          <p:nvPr/>
        </p:nvSpPr>
        <p:spPr>
          <a:xfrm>
            <a:off x="952498" y="459786"/>
            <a:ext cx="203966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purpose of view collections</a:t>
            </a:r>
          </a:p>
        </p:txBody>
      </p:sp>
    </p:spTree>
    <p:extLst>
      <p:ext uri="{BB962C8B-B14F-4D97-AF65-F5344CB8AC3E}">
        <p14:creationId xmlns:p14="http://schemas.microsoft.com/office/powerpoint/2010/main" val="8302212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Map's view collections (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values,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EF644E89-2F7D-725E-61EF-F64E12D3E3D7}"/>
              </a:ext>
            </a:extLst>
          </p:cNvPr>
          <p:cNvSpPr/>
          <p:nvPr/>
        </p:nvSpPr>
        <p:spPr>
          <a:xfrm>
            <a:off x="952498" y="459786"/>
            <a:ext cx="207220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HashMap's implementation</a:t>
            </a:r>
          </a:p>
        </p:txBody>
      </p:sp>
      <p:pic>
        <p:nvPicPr>
          <p:cNvPr id="4" name="Picture 3" descr="Diagram, Teams&#10;&#10;Description automatically generated">
            <a:extLst>
              <a:ext uri="{FF2B5EF4-FFF2-40B4-BE49-F238E27FC236}">
                <a16:creationId xmlns:a16="http://schemas.microsoft.com/office/drawing/2014/main" id="{379801AE-7113-1177-A624-7749A971F2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" t="5808" r="6075" b="3642"/>
          <a:stretch/>
        </p:blipFill>
        <p:spPr>
          <a:xfrm>
            <a:off x="17205649" y="5466422"/>
            <a:ext cx="18417849" cy="100381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1D8E94-CF25-9AB1-A175-E34C9921B37E}"/>
              </a:ext>
            </a:extLst>
          </p:cNvPr>
          <p:cNvSpPr/>
          <p:nvPr/>
        </p:nvSpPr>
        <p:spPr>
          <a:xfrm>
            <a:off x="952501" y="4285904"/>
            <a:ext cx="1600868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you a high-level overview of the structure of the HashMap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it's important to know that there's a static nested interface on the Map interface, and that its name is Entry.</a:t>
            </a:r>
          </a:p>
        </p:txBody>
      </p:sp>
    </p:spTree>
    <p:extLst>
      <p:ext uri="{BB962C8B-B14F-4D97-AF65-F5344CB8AC3E}">
        <p14:creationId xmlns:p14="http://schemas.microsoft.com/office/powerpoint/2010/main" val="123184370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Map's view collections (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values,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EF644E89-2F7D-725E-61EF-F64E12D3E3D7}"/>
              </a:ext>
            </a:extLst>
          </p:cNvPr>
          <p:cNvSpPr/>
          <p:nvPr/>
        </p:nvSpPr>
        <p:spPr>
          <a:xfrm>
            <a:off x="952498" y="459786"/>
            <a:ext cx="207220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HashMap's implementation</a:t>
            </a:r>
          </a:p>
        </p:txBody>
      </p:sp>
      <p:pic>
        <p:nvPicPr>
          <p:cNvPr id="4" name="Picture 3" descr="Diagram, Teams&#10;&#10;Description automatically generated">
            <a:extLst>
              <a:ext uri="{FF2B5EF4-FFF2-40B4-BE49-F238E27FC236}">
                <a16:creationId xmlns:a16="http://schemas.microsoft.com/office/drawing/2014/main" id="{379801AE-7113-1177-A624-7749A971F2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" t="5808" r="6075" b="3642"/>
          <a:stretch/>
        </p:blipFill>
        <p:spPr>
          <a:xfrm>
            <a:off x="17205649" y="5466422"/>
            <a:ext cx="18417849" cy="100381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1D8E94-CF25-9AB1-A175-E34C9921B37E}"/>
              </a:ext>
            </a:extLst>
          </p:cNvPr>
          <p:cNvSpPr/>
          <p:nvPr/>
        </p:nvSpPr>
        <p:spPr>
          <a:xfrm>
            <a:off x="952501" y="4285904"/>
            <a:ext cx="16008687" cy="1364539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Concrete classes implement both the Map interface,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Map.Entry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HashMap implements Map, and has a static nested class, Node, that implements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Map.Entry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HashMap maintains an array of these Nodes, in a field called table, whose size is managed by Java, and whose indices are determined by hashing functions.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a HashMap is not ordered.</a:t>
            </a:r>
          </a:p>
        </p:txBody>
      </p:sp>
    </p:spTree>
    <p:extLst>
      <p:ext uri="{BB962C8B-B14F-4D97-AF65-F5344CB8AC3E}">
        <p14:creationId xmlns:p14="http://schemas.microsoft.com/office/powerpoint/2010/main" val="71434432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Map's view collections (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values,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4855972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focus now on the three view collections we can get from the map. These are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values.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know a map has keys, and these can't contain duplicates.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keys can be retrieved as a Set view, by calling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any map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key value pair is stored as an instance of an Entry, and the combination of the key and value will be unique, because the key is unique.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EF644E89-2F7D-725E-61EF-F64E12D3E3D7}"/>
              </a:ext>
            </a:extLst>
          </p:cNvPr>
          <p:cNvSpPr/>
          <p:nvPr/>
        </p:nvSpPr>
        <p:spPr>
          <a:xfrm>
            <a:off x="952498" y="459786"/>
            <a:ext cx="171809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Map's view collections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F5F4EF4-6A97-D3B4-D5D5-775217121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12930" r="9512" b="12007"/>
          <a:stretch/>
        </p:blipFill>
        <p:spPr>
          <a:xfrm>
            <a:off x="26256644" y="7553133"/>
            <a:ext cx="9366855" cy="54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5550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Map's view collections (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values,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4855972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 view of these entries, or nodes in the case of the HashMap, can be retrieved from the method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values are stored, and referenced by the key, and values can have duplicates, meaning multiple keys could reference a single value.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get a Collection view of these, from the values method, on a map instance.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EF644E89-2F7D-725E-61EF-F64E12D3E3D7}"/>
              </a:ext>
            </a:extLst>
          </p:cNvPr>
          <p:cNvSpPr/>
          <p:nvPr/>
        </p:nvSpPr>
        <p:spPr>
          <a:xfrm>
            <a:off x="952498" y="459786"/>
            <a:ext cx="171809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Map's view collections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F5F4EF4-6A97-D3B4-D5D5-775217121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12930" r="9512" b="12007"/>
          <a:stretch/>
        </p:blipFill>
        <p:spPr>
          <a:xfrm>
            <a:off x="26256644" y="7553133"/>
            <a:ext cx="9366855" cy="54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3915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Map's view collections (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values,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entrySet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 returned from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is backed by the Map.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changes to the Map are reflected in the Set, and vice-versa.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 supports element removal, which removes the corresponding mapping from the Map.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methods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remove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removeAll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retainAll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clear.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does not support the add or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addAll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operations.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EF644E89-2F7D-725E-61EF-F64E12D3E3D7}"/>
              </a:ext>
            </a:extLst>
          </p:cNvPr>
          <p:cNvSpPr/>
          <p:nvPr/>
        </p:nvSpPr>
        <p:spPr>
          <a:xfrm>
            <a:off x="952498" y="459786"/>
            <a:ext cx="334386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Functionality available to set returned from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keySet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954252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728</Words>
  <Application>Microsoft Office PowerPoint</Application>
  <PresentationFormat>Custom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2024-09-09T03:15:57Z</dcterms:modified>
</cp:coreProperties>
</file>