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87" r:id="rId2"/>
    <p:sldId id="288" r:id="rId3"/>
    <p:sldId id="289" r:id="rId4"/>
    <p:sldId id="290" r:id="rId5"/>
    <p:sldId id="291" r:id="rId6"/>
    <p:sldId id="292" r:id="rId7"/>
    <p:sldId id="293" r:id="rId8"/>
    <p:sldId id="294" r:id="rId9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551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64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208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678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303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980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011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087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76420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Defensive Copies as input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Defensive Copies, Shallow and Deep Copies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pass mutable types to an immutable object, a defensive copy should be made.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defensive copy should then be assigned to the instance field.</a:t>
            </a:r>
          </a:p>
        </p:txBody>
      </p:sp>
      <p:pic>
        <p:nvPicPr>
          <p:cNvPr id="3" name="Picture 2" descr="A picture containing text, businesscard, screenshot&#10;&#10;Description automatically generated">
            <a:extLst>
              <a:ext uri="{FF2B5EF4-FFF2-40B4-BE49-F238E27FC236}">
                <a16:creationId xmlns:a16="http://schemas.microsoft.com/office/drawing/2014/main" id="{81DF8FD2-2684-A08E-1C99-F8E6106669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4" t="5843" r="3933" b="8560"/>
          <a:stretch/>
        </p:blipFill>
        <p:spPr>
          <a:xfrm>
            <a:off x="7126941" y="7352048"/>
            <a:ext cx="22322118" cy="1053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1649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73883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Defensive Copies as output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Defensive Copies, Shallow and Deep Copies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retrieve data, you should first make a defensive copy and pass the defensive copy back to the calling code.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BE30056-31B9-D267-4213-539A2E179E4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" t="7689" r="2660" b="7895"/>
          <a:stretch/>
        </p:blipFill>
        <p:spPr>
          <a:xfrm>
            <a:off x="7126941" y="7386244"/>
            <a:ext cx="22322119" cy="922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92824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F8F96A9-DBE3-4549-D12C-1FAE6A36322E}"/>
              </a:ext>
            </a:extLst>
          </p:cNvPr>
          <p:cNvGraphicFramePr>
            <a:graphicFrameLocks noGrp="1"/>
          </p:cNvGraphicFramePr>
          <p:nvPr/>
        </p:nvGraphicFramePr>
        <p:xfrm>
          <a:off x="952498" y="9218143"/>
          <a:ext cx="34537068" cy="8637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4674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7362394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8637198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sp>
        <p:nvSpPr>
          <p:cNvPr id="126" name="Shape 126"/>
          <p:cNvSpPr/>
          <p:nvPr/>
        </p:nvSpPr>
        <p:spPr>
          <a:xfrm>
            <a:off x="952498" y="459786"/>
            <a:ext cx="2806697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a copy?  Shallow Copy vs Deep Copy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Defensive Copies, Shallow and Deep Copies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0" y="2662534"/>
            <a:ext cx="34782667" cy="1350354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is showing you two very different copies of an array.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shallow copy only makes a copy of the structure, and not a copy of the elements in the structure.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deep copy makes a copy of both the structure and copies of each element in that structure.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049B519-D369-2D47-D9BC-FCE2AA48FA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t="2890" r="3506" b="3469"/>
          <a:stretch/>
        </p:blipFill>
        <p:spPr>
          <a:xfrm>
            <a:off x="18849718" y="9363558"/>
            <a:ext cx="13987848" cy="8205329"/>
          </a:xfrm>
          <a:prstGeom prst="rect">
            <a:avLst/>
          </a:prstGeom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D954257-DEDA-F057-CA6C-3C42921765E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0" t="7181" r="5331" b="4235"/>
          <a:stretch/>
        </p:blipFill>
        <p:spPr>
          <a:xfrm>
            <a:off x="2866768" y="9363559"/>
            <a:ext cx="11975907" cy="820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2777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76522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Shallow Copy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Defensive Copies, Shallow and Deep Copies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850778"/>
            <a:ext cx="17577546" cy="15080522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use copy methods on interfaces and helper classes, the copy that's made will probably be a shallow copy.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shallow copy of an array means a new array structure is created, with the same number of indexed positions.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indexed position is assigned the same value that was in the previous array, at that same position.</a:t>
            </a:r>
          </a:p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copy of the referenced element isn't made.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see in this diagram that both arrays have indexed references, pointing to the same set of instances in memory.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3187EEF-36D8-2BD2-21CC-F644F648FC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6" t="7420" r="5691" b="5579"/>
          <a:stretch/>
        </p:blipFill>
        <p:spPr>
          <a:xfrm>
            <a:off x="18906567" y="4569791"/>
            <a:ext cx="16716934" cy="1143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43743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718145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Deep Copy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Defensive Copies, Shallow and Deep Copies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188E681-3151-29A2-4198-79C13EF325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t="2890" r="3506" b="3469"/>
          <a:stretch/>
        </p:blipFill>
        <p:spPr>
          <a:xfrm>
            <a:off x="15679272" y="4437276"/>
            <a:ext cx="19944228" cy="1169944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71F1718-849B-53F1-C804-C44487ED676A}"/>
              </a:ext>
            </a:extLst>
          </p:cNvPr>
          <p:cNvSpPr/>
          <p:nvPr/>
        </p:nvSpPr>
        <p:spPr>
          <a:xfrm>
            <a:off x="952501" y="4285904"/>
            <a:ext cx="14377146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Deep copies usually have to be manually implemented if you need it.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demonstrates a deep copy of an array.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array element has been cloned for the array copy.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Deep copies may need to be applied to arrays and collections, as well as composite classes, to ensure immutability.</a:t>
            </a:r>
          </a:p>
        </p:txBody>
      </p:sp>
    </p:spTree>
    <p:extLst>
      <p:ext uri="{BB962C8B-B14F-4D97-AF65-F5344CB8AC3E}">
        <p14:creationId xmlns:p14="http://schemas.microsoft.com/office/powerpoint/2010/main" val="199441888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404EF7-1539-721C-D96D-68A80EDFF9A9}"/>
              </a:ext>
            </a:extLst>
          </p:cNvPr>
          <p:cNvGraphicFramePr>
            <a:graphicFrameLocks noGrp="1"/>
          </p:cNvGraphicFramePr>
          <p:nvPr/>
        </p:nvGraphicFramePr>
        <p:xfrm>
          <a:off x="952498" y="7477118"/>
          <a:ext cx="34537068" cy="10378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4674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7362394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037822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sp>
        <p:nvSpPr>
          <p:cNvPr id="126" name="Shape 126"/>
          <p:cNvSpPr/>
          <p:nvPr/>
        </p:nvSpPr>
        <p:spPr>
          <a:xfrm>
            <a:off x="952498" y="459786"/>
            <a:ext cx="3208731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Shallow Copy vs Deep Copy of a composite object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Defensive Copies, Shallow and Deep Copies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1F1718-849B-53F1-C804-C44487ED676A}"/>
              </a:ext>
            </a:extLst>
          </p:cNvPr>
          <p:cNvSpPr/>
          <p:nvPr/>
        </p:nvSpPr>
        <p:spPr>
          <a:xfrm>
            <a:off x="952500" y="2779690"/>
            <a:ext cx="34782667" cy="1338639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not just arrays and collections you need to worry about.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 can be composed of other classes, meaning its fields are instances of classes.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06CC5E0-5F61-B14D-F6AE-F36593D935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3" t="5490" r="4656" b="3567"/>
          <a:stretch/>
        </p:blipFill>
        <p:spPr>
          <a:xfrm>
            <a:off x="1444436" y="7832248"/>
            <a:ext cx="16313526" cy="9840049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26CF3BA-EDDE-A6C1-CAEE-DF0FBD15F0C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" t="3314" r="2189" b="3861"/>
          <a:stretch/>
        </p:blipFill>
        <p:spPr>
          <a:xfrm>
            <a:off x="18378048" y="7798001"/>
            <a:ext cx="16647459" cy="970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1203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208731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Shallow Copy vs Deep Copy of a composite object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Defensive Copies, Shallow and Deep Copies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1F1718-849B-53F1-C804-C44487ED676A}"/>
              </a:ext>
            </a:extLst>
          </p:cNvPr>
          <p:cNvSpPr/>
          <p:nvPr/>
        </p:nvSpPr>
        <p:spPr>
          <a:xfrm>
            <a:off x="952500" y="2779690"/>
            <a:ext cx="34782667" cy="1338639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clone or copy this type of object, you may also need to copy or clone the class's more complex fields.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shows a shallow copy of an instance of a composite class, comparing it to a deep copy.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A680359-6F88-7D7B-D344-570D4119C58B}"/>
              </a:ext>
            </a:extLst>
          </p:cNvPr>
          <p:cNvGraphicFramePr>
            <a:graphicFrameLocks noGrp="1"/>
          </p:cNvGraphicFramePr>
          <p:nvPr/>
        </p:nvGraphicFramePr>
        <p:xfrm>
          <a:off x="952498" y="7477118"/>
          <a:ext cx="34537068" cy="10378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4674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7362394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037822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989E69A-AFEA-1F8A-4798-BDC40B4418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3" t="5490" r="4656" b="3567"/>
          <a:stretch/>
        </p:blipFill>
        <p:spPr>
          <a:xfrm>
            <a:off x="1444436" y="7832248"/>
            <a:ext cx="16313526" cy="9840049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65CED6E-CAFA-1627-B451-4559A84BE74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" t="3314" r="2189" b="3861"/>
          <a:stretch/>
        </p:blipFill>
        <p:spPr>
          <a:xfrm>
            <a:off x="18378048" y="7798001"/>
            <a:ext cx="16647459" cy="970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3035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208731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Shallow Copy vs Deep Copy of a composite object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Defensive Copies, Shallow and Deep Copies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1F1718-849B-53F1-C804-C44487ED676A}"/>
              </a:ext>
            </a:extLst>
          </p:cNvPr>
          <p:cNvSpPr/>
          <p:nvPr/>
        </p:nvSpPr>
        <p:spPr>
          <a:xfrm>
            <a:off x="952501" y="4285904"/>
            <a:ext cx="14377146" cy="13645400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Nesting of a composite class can be multi-leveled, as I show here with the JKL instance.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JKL is a field on XYZ, which is a field on our Object.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deep copy created new instances of ABC and XYZ, the fields on the object, as well as a copy Object.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didn't however make a deep copy of XYZ, which is why JKL is still referencing the same instance in the original XYZ.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D91D0559-9903-D527-1D57-294C059A7C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2" t="3593" r="2590" b="4911"/>
          <a:stretch/>
        </p:blipFill>
        <p:spPr>
          <a:xfrm>
            <a:off x="15856322" y="4514696"/>
            <a:ext cx="19767177" cy="1154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982573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542</Words>
  <Application>Microsoft Office PowerPoint</Application>
  <PresentationFormat>Custom</PresentationFormat>
  <Paragraphs>47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167</cp:revision>
  <dcterms:modified xsi:type="dcterms:W3CDTF">2024-09-18T07:17:57Z</dcterms:modified>
</cp:coreProperties>
</file>